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jpg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5752" y="900169"/>
            <a:ext cx="1135379" cy="59792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0352" y="2375916"/>
            <a:ext cx="1293875" cy="77571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319" y="774191"/>
            <a:ext cx="3857105" cy="91744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61531" y="2159507"/>
            <a:ext cx="593090" cy="88900"/>
          </a:xfrm>
          <a:custGeom>
            <a:avLst/>
            <a:gdLst/>
            <a:ahLst/>
            <a:cxnLst/>
            <a:rect l="l" t="t" r="r" b="b"/>
            <a:pathLst>
              <a:path w="593090" h="88900">
                <a:moveTo>
                  <a:pt x="592836" y="0"/>
                </a:moveTo>
                <a:lnTo>
                  <a:pt x="0" y="0"/>
                </a:lnTo>
                <a:lnTo>
                  <a:pt x="0" y="13716"/>
                </a:lnTo>
                <a:lnTo>
                  <a:pt x="0" y="88392"/>
                </a:lnTo>
                <a:lnTo>
                  <a:pt x="592836" y="88392"/>
                </a:lnTo>
                <a:lnTo>
                  <a:pt x="592836" y="13716"/>
                </a:lnTo>
                <a:lnTo>
                  <a:pt x="592836" y="0"/>
                </a:lnTo>
                <a:close/>
              </a:path>
            </a:pathLst>
          </a:custGeom>
          <a:solidFill>
            <a:srgbClr val="5657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27076" y="2159507"/>
            <a:ext cx="460375" cy="62865"/>
          </a:xfrm>
          <a:custGeom>
            <a:avLst/>
            <a:gdLst/>
            <a:ahLst/>
            <a:cxnLst/>
            <a:rect l="l" t="t" r="r" b="b"/>
            <a:pathLst>
              <a:path w="460375" h="62864">
                <a:moveTo>
                  <a:pt x="460248" y="0"/>
                </a:moveTo>
                <a:lnTo>
                  <a:pt x="0" y="0"/>
                </a:lnTo>
                <a:lnTo>
                  <a:pt x="0" y="13716"/>
                </a:lnTo>
                <a:lnTo>
                  <a:pt x="0" y="62484"/>
                </a:lnTo>
                <a:lnTo>
                  <a:pt x="460248" y="62484"/>
                </a:lnTo>
                <a:lnTo>
                  <a:pt x="460248" y="13716"/>
                </a:lnTo>
                <a:lnTo>
                  <a:pt x="460248" y="0"/>
                </a:lnTo>
                <a:close/>
              </a:path>
            </a:pathLst>
          </a:custGeom>
          <a:solidFill>
            <a:srgbClr val="005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27076" y="2183892"/>
            <a:ext cx="460375" cy="38100"/>
          </a:xfrm>
          <a:custGeom>
            <a:avLst/>
            <a:gdLst/>
            <a:ahLst/>
            <a:cxnLst/>
            <a:rect l="l" t="t" r="r" b="b"/>
            <a:pathLst>
              <a:path w="460375" h="38100">
                <a:moveTo>
                  <a:pt x="460248" y="38100"/>
                </a:moveTo>
                <a:lnTo>
                  <a:pt x="0" y="38100"/>
                </a:lnTo>
                <a:lnTo>
                  <a:pt x="0" y="0"/>
                </a:lnTo>
                <a:lnTo>
                  <a:pt x="460248" y="0"/>
                </a:lnTo>
                <a:lnTo>
                  <a:pt x="460248" y="38100"/>
                </a:lnTo>
                <a:close/>
              </a:path>
            </a:pathLst>
          </a:custGeom>
          <a:solidFill>
            <a:srgbClr val="64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77368" y="1725167"/>
            <a:ext cx="361315" cy="448309"/>
          </a:xfrm>
          <a:custGeom>
            <a:avLst/>
            <a:gdLst/>
            <a:ahLst/>
            <a:cxnLst/>
            <a:rect l="l" t="t" r="r" b="b"/>
            <a:pathLst>
              <a:path w="361315" h="448310">
                <a:moveTo>
                  <a:pt x="361188" y="448056"/>
                </a:moveTo>
                <a:lnTo>
                  <a:pt x="0" y="448056"/>
                </a:lnTo>
                <a:lnTo>
                  <a:pt x="0" y="0"/>
                </a:lnTo>
                <a:lnTo>
                  <a:pt x="361188" y="0"/>
                </a:lnTo>
                <a:lnTo>
                  <a:pt x="361188" y="448056"/>
                </a:lnTo>
                <a:close/>
              </a:path>
            </a:pathLst>
          </a:custGeom>
          <a:solidFill>
            <a:srgbClr val="00BC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65176" y="1617641"/>
            <a:ext cx="386715" cy="539115"/>
          </a:xfrm>
          <a:custGeom>
            <a:avLst/>
            <a:gdLst/>
            <a:ahLst/>
            <a:cxnLst/>
            <a:rect l="l" t="t" r="r" b="b"/>
            <a:pathLst>
              <a:path w="386715" h="539114">
                <a:moveTo>
                  <a:pt x="347472" y="538818"/>
                </a:moveTo>
                <a:lnTo>
                  <a:pt x="41148" y="538818"/>
                </a:lnTo>
                <a:lnTo>
                  <a:pt x="41148" y="166962"/>
                </a:lnTo>
                <a:lnTo>
                  <a:pt x="39243" y="156866"/>
                </a:lnTo>
                <a:lnTo>
                  <a:pt x="12025" y="126005"/>
                </a:lnTo>
                <a:lnTo>
                  <a:pt x="7620" y="122766"/>
                </a:lnTo>
                <a:lnTo>
                  <a:pt x="3048" y="118194"/>
                </a:lnTo>
                <a:lnTo>
                  <a:pt x="0" y="118194"/>
                </a:lnTo>
                <a:lnTo>
                  <a:pt x="76" y="107526"/>
                </a:lnTo>
                <a:lnTo>
                  <a:pt x="238" y="94644"/>
                </a:lnTo>
                <a:lnTo>
                  <a:pt x="1285" y="41827"/>
                </a:lnTo>
                <a:lnTo>
                  <a:pt x="1524" y="23706"/>
                </a:lnTo>
                <a:lnTo>
                  <a:pt x="1524" y="17610"/>
                </a:lnTo>
                <a:lnTo>
                  <a:pt x="3048" y="14562"/>
                </a:lnTo>
                <a:lnTo>
                  <a:pt x="4572" y="9990"/>
                </a:lnTo>
                <a:lnTo>
                  <a:pt x="9144" y="8466"/>
                </a:lnTo>
                <a:lnTo>
                  <a:pt x="15240" y="6942"/>
                </a:lnTo>
                <a:lnTo>
                  <a:pt x="22860" y="3894"/>
                </a:lnTo>
                <a:lnTo>
                  <a:pt x="22860" y="2370"/>
                </a:lnTo>
                <a:lnTo>
                  <a:pt x="36576" y="2370"/>
                </a:lnTo>
                <a:lnTo>
                  <a:pt x="123613" y="677"/>
                </a:lnTo>
                <a:lnTo>
                  <a:pt x="240114" y="0"/>
                </a:lnTo>
                <a:lnTo>
                  <a:pt x="300206" y="677"/>
                </a:lnTo>
                <a:lnTo>
                  <a:pt x="356615" y="2370"/>
                </a:lnTo>
                <a:lnTo>
                  <a:pt x="367870" y="3777"/>
                </a:lnTo>
                <a:lnTo>
                  <a:pt x="374904" y="8466"/>
                </a:lnTo>
                <a:lnTo>
                  <a:pt x="385572" y="11514"/>
                </a:lnTo>
                <a:lnTo>
                  <a:pt x="385675" y="23706"/>
                </a:lnTo>
                <a:lnTo>
                  <a:pt x="386214" y="39589"/>
                </a:lnTo>
                <a:lnTo>
                  <a:pt x="386143" y="64664"/>
                </a:lnTo>
                <a:lnTo>
                  <a:pt x="385724" y="94644"/>
                </a:lnTo>
                <a:lnTo>
                  <a:pt x="385572" y="107526"/>
                </a:lnTo>
                <a:lnTo>
                  <a:pt x="385762" y="116099"/>
                </a:lnTo>
                <a:lnTo>
                  <a:pt x="385953" y="118956"/>
                </a:lnTo>
                <a:lnTo>
                  <a:pt x="385572" y="119528"/>
                </a:lnTo>
                <a:lnTo>
                  <a:pt x="384048" y="121242"/>
                </a:lnTo>
                <a:lnTo>
                  <a:pt x="381000" y="125814"/>
                </a:lnTo>
                <a:lnTo>
                  <a:pt x="371856" y="128862"/>
                </a:lnTo>
                <a:lnTo>
                  <a:pt x="347472" y="162390"/>
                </a:lnTo>
                <a:lnTo>
                  <a:pt x="347472" y="538818"/>
                </a:lnTo>
                <a:close/>
              </a:path>
              <a:path w="386715" h="539114">
                <a:moveTo>
                  <a:pt x="368808" y="3894"/>
                </a:moveTo>
                <a:lnTo>
                  <a:pt x="367870" y="3777"/>
                </a:lnTo>
                <a:lnTo>
                  <a:pt x="365760" y="2370"/>
                </a:lnTo>
                <a:lnTo>
                  <a:pt x="368808" y="3894"/>
                </a:lnTo>
                <a:close/>
              </a:path>
            </a:pathLst>
          </a:custGeom>
          <a:solidFill>
            <a:srgbClr val="64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20624" y="1644395"/>
            <a:ext cx="78105" cy="58419"/>
          </a:xfrm>
          <a:custGeom>
            <a:avLst/>
            <a:gdLst/>
            <a:ahLst/>
            <a:cxnLst/>
            <a:rect l="l" t="t" r="r" b="b"/>
            <a:pathLst>
              <a:path w="78104" h="58419">
                <a:moveTo>
                  <a:pt x="35052" y="3048"/>
                </a:moveTo>
                <a:lnTo>
                  <a:pt x="32004" y="3048"/>
                </a:lnTo>
                <a:lnTo>
                  <a:pt x="18643" y="6908"/>
                </a:lnTo>
                <a:lnTo>
                  <a:pt x="8572" y="13335"/>
                </a:lnTo>
                <a:lnTo>
                  <a:pt x="2209" y="21488"/>
                </a:lnTo>
                <a:lnTo>
                  <a:pt x="0" y="30480"/>
                </a:lnTo>
                <a:lnTo>
                  <a:pt x="0" y="38100"/>
                </a:lnTo>
                <a:lnTo>
                  <a:pt x="4572" y="44196"/>
                </a:lnTo>
                <a:lnTo>
                  <a:pt x="12192" y="50292"/>
                </a:lnTo>
                <a:lnTo>
                  <a:pt x="15240" y="50292"/>
                </a:lnTo>
                <a:lnTo>
                  <a:pt x="16764" y="48768"/>
                </a:lnTo>
                <a:lnTo>
                  <a:pt x="16764" y="47244"/>
                </a:lnTo>
                <a:lnTo>
                  <a:pt x="15240" y="45720"/>
                </a:lnTo>
                <a:lnTo>
                  <a:pt x="6870" y="35483"/>
                </a:lnTo>
                <a:lnTo>
                  <a:pt x="6667" y="24384"/>
                </a:lnTo>
                <a:lnTo>
                  <a:pt x="14160" y="14439"/>
                </a:lnTo>
                <a:lnTo>
                  <a:pt x="28956" y="7620"/>
                </a:lnTo>
                <a:lnTo>
                  <a:pt x="32004" y="7620"/>
                </a:lnTo>
                <a:lnTo>
                  <a:pt x="33528" y="6096"/>
                </a:lnTo>
                <a:lnTo>
                  <a:pt x="33528" y="4572"/>
                </a:lnTo>
                <a:lnTo>
                  <a:pt x="35052" y="4572"/>
                </a:lnTo>
                <a:lnTo>
                  <a:pt x="35052" y="3048"/>
                </a:lnTo>
                <a:close/>
              </a:path>
              <a:path w="78104" h="58419">
                <a:moveTo>
                  <a:pt x="62484" y="0"/>
                </a:moveTo>
                <a:lnTo>
                  <a:pt x="39624" y="0"/>
                </a:lnTo>
                <a:lnTo>
                  <a:pt x="39624" y="1524"/>
                </a:lnTo>
                <a:lnTo>
                  <a:pt x="34163" y="8153"/>
                </a:lnTo>
                <a:lnTo>
                  <a:pt x="29146" y="14478"/>
                </a:lnTo>
                <a:lnTo>
                  <a:pt x="24396" y="20815"/>
                </a:lnTo>
                <a:lnTo>
                  <a:pt x="19812" y="27432"/>
                </a:lnTo>
                <a:lnTo>
                  <a:pt x="18288" y="28956"/>
                </a:lnTo>
                <a:lnTo>
                  <a:pt x="32004" y="28956"/>
                </a:lnTo>
                <a:lnTo>
                  <a:pt x="32004" y="30480"/>
                </a:lnTo>
                <a:lnTo>
                  <a:pt x="27444" y="36195"/>
                </a:lnTo>
                <a:lnTo>
                  <a:pt x="23050" y="41910"/>
                </a:lnTo>
                <a:lnTo>
                  <a:pt x="18923" y="47625"/>
                </a:lnTo>
                <a:lnTo>
                  <a:pt x="15240" y="53340"/>
                </a:lnTo>
                <a:lnTo>
                  <a:pt x="12192" y="56388"/>
                </a:lnTo>
                <a:lnTo>
                  <a:pt x="12192" y="57912"/>
                </a:lnTo>
                <a:lnTo>
                  <a:pt x="13716" y="57912"/>
                </a:lnTo>
                <a:lnTo>
                  <a:pt x="13716" y="56388"/>
                </a:lnTo>
                <a:lnTo>
                  <a:pt x="20574" y="51562"/>
                </a:lnTo>
                <a:lnTo>
                  <a:pt x="27432" y="46291"/>
                </a:lnTo>
                <a:lnTo>
                  <a:pt x="34290" y="40754"/>
                </a:lnTo>
                <a:lnTo>
                  <a:pt x="41148" y="35052"/>
                </a:lnTo>
                <a:lnTo>
                  <a:pt x="59436" y="21336"/>
                </a:lnTo>
                <a:lnTo>
                  <a:pt x="60960" y="21336"/>
                </a:lnTo>
                <a:lnTo>
                  <a:pt x="60960" y="19812"/>
                </a:lnTo>
                <a:lnTo>
                  <a:pt x="44196" y="19812"/>
                </a:lnTo>
                <a:lnTo>
                  <a:pt x="44196" y="18288"/>
                </a:lnTo>
                <a:lnTo>
                  <a:pt x="47244" y="16764"/>
                </a:lnTo>
                <a:lnTo>
                  <a:pt x="48768" y="13716"/>
                </a:lnTo>
                <a:lnTo>
                  <a:pt x="51816" y="12192"/>
                </a:lnTo>
                <a:lnTo>
                  <a:pt x="54864" y="7620"/>
                </a:lnTo>
                <a:lnTo>
                  <a:pt x="62484" y="0"/>
                </a:lnTo>
                <a:close/>
              </a:path>
              <a:path w="78104" h="58419">
                <a:moveTo>
                  <a:pt x="77724" y="25908"/>
                </a:moveTo>
                <a:lnTo>
                  <a:pt x="76200" y="18288"/>
                </a:lnTo>
                <a:lnTo>
                  <a:pt x="70104" y="12192"/>
                </a:lnTo>
                <a:lnTo>
                  <a:pt x="62484" y="7620"/>
                </a:lnTo>
                <a:lnTo>
                  <a:pt x="60960" y="7620"/>
                </a:lnTo>
                <a:lnTo>
                  <a:pt x="60960" y="6096"/>
                </a:lnTo>
                <a:lnTo>
                  <a:pt x="59436" y="7620"/>
                </a:lnTo>
                <a:lnTo>
                  <a:pt x="57912" y="7620"/>
                </a:lnTo>
                <a:lnTo>
                  <a:pt x="57912" y="9144"/>
                </a:lnTo>
                <a:lnTo>
                  <a:pt x="56388" y="9144"/>
                </a:lnTo>
                <a:lnTo>
                  <a:pt x="56388" y="10668"/>
                </a:lnTo>
                <a:lnTo>
                  <a:pt x="57912" y="10668"/>
                </a:lnTo>
                <a:lnTo>
                  <a:pt x="57912" y="12192"/>
                </a:lnTo>
                <a:lnTo>
                  <a:pt x="64770" y="16179"/>
                </a:lnTo>
                <a:lnTo>
                  <a:pt x="69342" y="21145"/>
                </a:lnTo>
                <a:lnTo>
                  <a:pt x="71628" y="26987"/>
                </a:lnTo>
                <a:lnTo>
                  <a:pt x="71628" y="33528"/>
                </a:lnTo>
                <a:lnTo>
                  <a:pt x="65595" y="42824"/>
                </a:lnTo>
                <a:lnTo>
                  <a:pt x="55435" y="49530"/>
                </a:lnTo>
                <a:lnTo>
                  <a:pt x="42684" y="52819"/>
                </a:lnTo>
                <a:lnTo>
                  <a:pt x="28943" y="51816"/>
                </a:lnTo>
                <a:lnTo>
                  <a:pt x="24371" y="50292"/>
                </a:lnTo>
                <a:lnTo>
                  <a:pt x="22847" y="53340"/>
                </a:lnTo>
                <a:lnTo>
                  <a:pt x="21323" y="53340"/>
                </a:lnTo>
                <a:lnTo>
                  <a:pt x="22847" y="54864"/>
                </a:lnTo>
                <a:lnTo>
                  <a:pt x="27419" y="56388"/>
                </a:lnTo>
                <a:lnTo>
                  <a:pt x="44196" y="56388"/>
                </a:lnTo>
                <a:lnTo>
                  <a:pt x="58864" y="53136"/>
                </a:lnTo>
                <a:lnTo>
                  <a:pt x="59372" y="52819"/>
                </a:lnTo>
                <a:lnTo>
                  <a:pt x="70104" y="46291"/>
                </a:lnTo>
                <a:lnTo>
                  <a:pt x="76771" y="36893"/>
                </a:lnTo>
                <a:lnTo>
                  <a:pt x="77724" y="25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29768" y="2093976"/>
            <a:ext cx="50800" cy="35560"/>
          </a:xfrm>
          <a:custGeom>
            <a:avLst/>
            <a:gdLst/>
            <a:ahLst/>
            <a:cxnLst/>
            <a:rect l="l" t="t" r="r" b="b"/>
            <a:pathLst>
              <a:path w="50800" h="35560">
                <a:moveTo>
                  <a:pt x="25907" y="35051"/>
                </a:moveTo>
                <a:lnTo>
                  <a:pt x="15430" y="33718"/>
                </a:lnTo>
                <a:lnTo>
                  <a:pt x="7238" y="30098"/>
                </a:lnTo>
                <a:lnTo>
                  <a:pt x="1904" y="24764"/>
                </a:lnTo>
                <a:lnTo>
                  <a:pt x="0" y="18287"/>
                </a:lnTo>
                <a:lnTo>
                  <a:pt x="2119" y="11572"/>
                </a:lnTo>
                <a:lnTo>
                  <a:pt x="7810" y="5714"/>
                </a:lnTo>
                <a:lnTo>
                  <a:pt x="16073" y="1571"/>
                </a:lnTo>
                <a:lnTo>
                  <a:pt x="25907" y="0"/>
                </a:lnTo>
                <a:lnTo>
                  <a:pt x="35504" y="1571"/>
                </a:lnTo>
                <a:lnTo>
                  <a:pt x="43243" y="5714"/>
                </a:lnTo>
                <a:lnTo>
                  <a:pt x="48410" y="11572"/>
                </a:lnTo>
                <a:lnTo>
                  <a:pt x="50291" y="18287"/>
                </a:lnTo>
                <a:lnTo>
                  <a:pt x="48410" y="24764"/>
                </a:lnTo>
                <a:lnTo>
                  <a:pt x="43243" y="30098"/>
                </a:lnTo>
                <a:lnTo>
                  <a:pt x="35504" y="33718"/>
                </a:lnTo>
                <a:lnTo>
                  <a:pt x="25907" y="35051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42900" y="1740407"/>
            <a:ext cx="228600" cy="386080"/>
          </a:xfrm>
          <a:custGeom>
            <a:avLst/>
            <a:gdLst/>
            <a:ahLst/>
            <a:cxnLst/>
            <a:rect l="l" t="t" r="r" b="b"/>
            <a:pathLst>
              <a:path w="228600" h="386080">
                <a:moveTo>
                  <a:pt x="132588" y="364236"/>
                </a:moveTo>
                <a:lnTo>
                  <a:pt x="123444" y="358140"/>
                </a:lnTo>
                <a:lnTo>
                  <a:pt x="102108" y="358140"/>
                </a:lnTo>
                <a:lnTo>
                  <a:pt x="92964" y="364236"/>
                </a:lnTo>
                <a:lnTo>
                  <a:pt x="92964" y="379476"/>
                </a:lnTo>
                <a:lnTo>
                  <a:pt x="100584" y="385572"/>
                </a:lnTo>
                <a:lnTo>
                  <a:pt x="112776" y="385572"/>
                </a:lnTo>
                <a:lnTo>
                  <a:pt x="123444" y="385572"/>
                </a:lnTo>
                <a:lnTo>
                  <a:pt x="132588" y="379476"/>
                </a:lnTo>
                <a:lnTo>
                  <a:pt x="132588" y="364236"/>
                </a:lnTo>
                <a:close/>
              </a:path>
              <a:path w="228600" h="386080">
                <a:moveTo>
                  <a:pt x="228600" y="0"/>
                </a:moveTo>
                <a:lnTo>
                  <a:pt x="0" y="0"/>
                </a:lnTo>
                <a:lnTo>
                  <a:pt x="0" y="304800"/>
                </a:lnTo>
                <a:lnTo>
                  <a:pt x="228600" y="304800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42900" y="1741932"/>
            <a:ext cx="230504" cy="304800"/>
          </a:xfrm>
          <a:custGeom>
            <a:avLst/>
            <a:gdLst/>
            <a:ahLst/>
            <a:cxnLst/>
            <a:rect l="l" t="t" r="r" b="b"/>
            <a:pathLst>
              <a:path w="230504" h="304800">
                <a:moveTo>
                  <a:pt x="181355" y="28956"/>
                </a:moveTo>
                <a:lnTo>
                  <a:pt x="179831" y="24384"/>
                </a:lnTo>
                <a:lnTo>
                  <a:pt x="179831" y="19812"/>
                </a:lnTo>
                <a:lnTo>
                  <a:pt x="178307" y="7620"/>
                </a:lnTo>
                <a:lnTo>
                  <a:pt x="179831" y="0"/>
                </a:lnTo>
                <a:lnTo>
                  <a:pt x="228599" y="0"/>
                </a:lnTo>
                <a:lnTo>
                  <a:pt x="230123" y="7620"/>
                </a:lnTo>
                <a:lnTo>
                  <a:pt x="228599" y="16764"/>
                </a:lnTo>
                <a:lnTo>
                  <a:pt x="228599" y="21336"/>
                </a:lnTo>
                <a:lnTo>
                  <a:pt x="190499" y="21336"/>
                </a:lnTo>
                <a:lnTo>
                  <a:pt x="181355" y="28956"/>
                </a:lnTo>
                <a:close/>
              </a:path>
              <a:path w="230504" h="304800">
                <a:moveTo>
                  <a:pt x="173735" y="304800"/>
                </a:moveTo>
                <a:lnTo>
                  <a:pt x="152399" y="304800"/>
                </a:lnTo>
                <a:lnTo>
                  <a:pt x="165258" y="290988"/>
                </a:lnTo>
                <a:lnTo>
                  <a:pt x="176402" y="277749"/>
                </a:lnTo>
                <a:lnTo>
                  <a:pt x="195310" y="236743"/>
                </a:lnTo>
                <a:lnTo>
                  <a:pt x="196595" y="214883"/>
                </a:lnTo>
                <a:lnTo>
                  <a:pt x="196334" y="201406"/>
                </a:lnTo>
                <a:lnTo>
                  <a:pt x="195643" y="188213"/>
                </a:lnTo>
                <a:lnTo>
                  <a:pt x="194667" y="175021"/>
                </a:lnTo>
                <a:lnTo>
                  <a:pt x="193547" y="161543"/>
                </a:lnTo>
                <a:lnTo>
                  <a:pt x="191333" y="139588"/>
                </a:lnTo>
                <a:lnTo>
                  <a:pt x="189547" y="117348"/>
                </a:lnTo>
                <a:lnTo>
                  <a:pt x="188618" y="95107"/>
                </a:lnTo>
                <a:lnTo>
                  <a:pt x="188975" y="73152"/>
                </a:lnTo>
                <a:lnTo>
                  <a:pt x="189237" y="61960"/>
                </a:lnTo>
                <a:lnTo>
                  <a:pt x="189928" y="51054"/>
                </a:lnTo>
                <a:lnTo>
                  <a:pt x="190904" y="40147"/>
                </a:lnTo>
                <a:lnTo>
                  <a:pt x="192023" y="28956"/>
                </a:lnTo>
                <a:lnTo>
                  <a:pt x="190499" y="21336"/>
                </a:lnTo>
                <a:lnTo>
                  <a:pt x="228599" y="21336"/>
                </a:lnTo>
                <a:lnTo>
                  <a:pt x="228599" y="24384"/>
                </a:lnTo>
                <a:lnTo>
                  <a:pt x="213359" y="24384"/>
                </a:lnTo>
                <a:lnTo>
                  <a:pt x="210311" y="28956"/>
                </a:lnTo>
                <a:lnTo>
                  <a:pt x="209407" y="36933"/>
                </a:lnTo>
                <a:lnTo>
                  <a:pt x="208168" y="52316"/>
                </a:lnTo>
                <a:lnTo>
                  <a:pt x="207263" y="59436"/>
                </a:lnTo>
                <a:lnTo>
                  <a:pt x="207811" y="100988"/>
                </a:lnTo>
                <a:lnTo>
                  <a:pt x="209359" y="131254"/>
                </a:lnTo>
                <a:lnTo>
                  <a:pt x="211764" y="156090"/>
                </a:lnTo>
                <a:lnTo>
                  <a:pt x="214883" y="181356"/>
                </a:lnTo>
                <a:lnTo>
                  <a:pt x="215122" y="189595"/>
                </a:lnTo>
                <a:lnTo>
                  <a:pt x="216169" y="206644"/>
                </a:lnTo>
                <a:lnTo>
                  <a:pt x="216407" y="214883"/>
                </a:lnTo>
                <a:lnTo>
                  <a:pt x="215193" y="226314"/>
                </a:lnTo>
                <a:lnTo>
                  <a:pt x="200096" y="272867"/>
                </a:lnTo>
                <a:lnTo>
                  <a:pt x="181760" y="296822"/>
                </a:lnTo>
                <a:lnTo>
                  <a:pt x="173735" y="304800"/>
                </a:lnTo>
                <a:close/>
              </a:path>
              <a:path w="230504" h="304800">
                <a:moveTo>
                  <a:pt x="225551" y="28956"/>
                </a:moveTo>
                <a:lnTo>
                  <a:pt x="213359" y="24384"/>
                </a:lnTo>
                <a:lnTo>
                  <a:pt x="228599" y="24384"/>
                </a:lnTo>
                <a:lnTo>
                  <a:pt x="225551" y="28956"/>
                </a:lnTo>
                <a:close/>
              </a:path>
              <a:path w="230504" h="304800">
                <a:moveTo>
                  <a:pt x="0" y="57912"/>
                </a:moveTo>
                <a:lnTo>
                  <a:pt x="642" y="46291"/>
                </a:lnTo>
                <a:lnTo>
                  <a:pt x="514" y="27432"/>
                </a:lnTo>
                <a:lnTo>
                  <a:pt x="214" y="13335"/>
                </a:lnTo>
                <a:lnTo>
                  <a:pt x="0" y="0"/>
                </a:lnTo>
                <a:lnTo>
                  <a:pt x="51815" y="0"/>
                </a:lnTo>
                <a:lnTo>
                  <a:pt x="51815" y="15240"/>
                </a:lnTo>
                <a:lnTo>
                  <a:pt x="48767" y="27432"/>
                </a:lnTo>
                <a:lnTo>
                  <a:pt x="44195" y="33528"/>
                </a:lnTo>
                <a:lnTo>
                  <a:pt x="48482" y="38600"/>
                </a:lnTo>
                <a:lnTo>
                  <a:pt x="52196" y="44386"/>
                </a:lnTo>
                <a:lnTo>
                  <a:pt x="55253" y="50292"/>
                </a:lnTo>
                <a:lnTo>
                  <a:pt x="24383" y="50292"/>
                </a:lnTo>
                <a:lnTo>
                  <a:pt x="20573" y="50839"/>
                </a:lnTo>
                <a:lnTo>
                  <a:pt x="15620" y="52387"/>
                </a:lnTo>
                <a:lnTo>
                  <a:pt x="8953" y="54792"/>
                </a:lnTo>
                <a:lnTo>
                  <a:pt x="0" y="57912"/>
                </a:lnTo>
                <a:close/>
              </a:path>
              <a:path w="230504" h="304800">
                <a:moveTo>
                  <a:pt x="36575" y="83820"/>
                </a:moveTo>
                <a:lnTo>
                  <a:pt x="35051" y="77724"/>
                </a:lnTo>
                <a:lnTo>
                  <a:pt x="34242" y="71080"/>
                </a:lnTo>
                <a:lnTo>
                  <a:pt x="34289" y="63436"/>
                </a:lnTo>
                <a:lnTo>
                  <a:pt x="32051" y="56078"/>
                </a:lnTo>
                <a:lnTo>
                  <a:pt x="24383" y="50292"/>
                </a:lnTo>
                <a:lnTo>
                  <a:pt x="55253" y="50292"/>
                </a:lnTo>
                <a:lnTo>
                  <a:pt x="57911" y="56388"/>
                </a:lnTo>
                <a:lnTo>
                  <a:pt x="60959" y="62484"/>
                </a:lnTo>
                <a:lnTo>
                  <a:pt x="60959" y="70104"/>
                </a:lnTo>
                <a:lnTo>
                  <a:pt x="59435" y="77724"/>
                </a:lnTo>
                <a:lnTo>
                  <a:pt x="58292" y="79248"/>
                </a:lnTo>
                <a:lnTo>
                  <a:pt x="39623" y="79248"/>
                </a:lnTo>
                <a:lnTo>
                  <a:pt x="36575" y="83820"/>
                </a:lnTo>
                <a:close/>
              </a:path>
              <a:path w="230504" h="304800">
                <a:moveTo>
                  <a:pt x="44195" y="304800"/>
                </a:moveTo>
                <a:lnTo>
                  <a:pt x="38099" y="304800"/>
                </a:lnTo>
                <a:lnTo>
                  <a:pt x="32003" y="303276"/>
                </a:lnTo>
                <a:lnTo>
                  <a:pt x="28955" y="298704"/>
                </a:lnTo>
                <a:lnTo>
                  <a:pt x="22859" y="292607"/>
                </a:lnTo>
                <a:lnTo>
                  <a:pt x="5643" y="246530"/>
                </a:lnTo>
                <a:lnTo>
                  <a:pt x="3977" y="221980"/>
                </a:lnTo>
                <a:lnTo>
                  <a:pt x="4571" y="210312"/>
                </a:lnTo>
                <a:lnTo>
                  <a:pt x="15287" y="162948"/>
                </a:lnTo>
                <a:lnTo>
                  <a:pt x="29908" y="116014"/>
                </a:lnTo>
                <a:lnTo>
                  <a:pt x="34170" y="101322"/>
                </a:lnTo>
                <a:lnTo>
                  <a:pt x="36575" y="89916"/>
                </a:lnTo>
                <a:lnTo>
                  <a:pt x="39623" y="79248"/>
                </a:lnTo>
                <a:lnTo>
                  <a:pt x="58292" y="79248"/>
                </a:lnTo>
                <a:lnTo>
                  <a:pt x="54863" y="83820"/>
                </a:lnTo>
                <a:lnTo>
                  <a:pt x="54863" y="86868"/>
                </a:lnTo>
                <a:lnTo>
                  <a:pt x="33527" y="158495"/>
                </a:lnTo>
                <a:lnTo>
                  <a:pt x="24526" y="196857"/>
                </a:lnTo>
                <a:lnTo>
                  <a:pt x="21919" y="234124"/>
                </a:lnTo>
                <a:lnTo>
                  <a:pt x="22645" y="245887"/>
                </a:lnTo>
                <a:lnTo>
                  <a:pt x="42600" y="291846"/>
                </a:lnTo>
                <a:lnTo>
                  <a:pt x="54863" y="303276"/>
                </a:lnTo>
                <a:lnTo>
                  <a:pt x="44195" y="304800"/>
                </a:lnTo>
                <a:close/>
              </a:path>
            </a:pathLst>
          </a:custGeom>
          <a:solidFill>
            <a:srgbClr val="5657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77952" y="1824228"/>
            <a:ext cx="20320" cy="12700"/>
          </a:xfrm>
          <a:custGeom>
            <a:avLst/>
            <a:gdLst/>
            <a:ahLst/>
            <a:cxnLst/>
            <a:rect l="l" t="t" r="r" b="b"/>
            <a:pathLst>
              <a:path w="20320" h="12700">
                <a:moveTo>
                  <a:pt x="16763" y="12191"/>
                </a:moveTo>
                <a:lnTo>
                  <a:pt x="3048" y="10667"/>
                </a:lnTo>
                <a:lnTo>
                  <a:pt x="0" y="9143"/>
                </a:lnTo>
                <a:lnTo>
                  <a:pt x="0" y="1523"/>
                </a:lnTo>
                <a:lnTo>
                  <a:pt x="3048" y="0"/>
                </a:lnTo>
                <a:lnTo>
                  <a:pt x="19811" y="1523"/>
                </a:lnTo>
                <a:lnTo>
                  <a:pt x="16763" y="12191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79704" y="1973579"/>
            <a:ext cx="654685" cy="619125"/>
          </a:xfrm>
          <a:custGeom>
            <a:avLst/>
            <a:gdLst/>
            <a:ahLst/>
            <a:cxnLst/>
            <a:rect l="l" t="t" r="r" b="b"/>
            <a:pathLst>
              <a:path w="654685" h="619125">
                <a:moveTo>
                  <a:pt x="124968" y="172212"/>
                </a:moveTo>
                <a:lnTo>
                  <a:pt x="79248" y="169164"/>
                </a:lnTo>
                <a:lnTo>
                  <a:pt x="102423" y="124923"/>
                </a:lnTo>
                <a:lnTo>
                  <a:pt x="132157" y="86574"/>
                </a:lnTo>
                <a:lnTo>
                  <a:pt x="167542" y="54597"/>
                </a:lnTo>
                <a:lnTo>
                  <a:pt x="207672" y="29471"/>
                </a:lnTo>
                <a:lnTo>
                  <a:pt x="251642" y="11676"/>
                </a:lnTo>
                <a:lnTo>
                  <a:pt x="298544" y="1692"/>
                </a:lnTo>
                <a:lnTo>
                  <a:pt x="347472" y="0"/>
                </a:lnTo>
                <a:lnTo>
                  <a:pt x="367284" y="1524"/>
                </a:lnTo>
                <a:lnTo>
                  <a:pt x="367284" y="42672"/>
                </a:lnTo>
                <a:lnTo>
                  <a:pt x="348996" y="42672"/>
                </a:lnTo>
                <a:lnTo>
                  <a:pt x="302662" y="44746"/>
                </a:lnTo>
                <a:lnTo>
                  <a:pt x="258741" y="55202"/>
                </a:lnTo>
                <a:lnTo>
                  <a:pt x="218122" y="73533"/>
                </a:lnTo>
                <a:lnTo>
                  <a:pt x="181694" y="99229"/>
                </a:lnTo>
                <a:lnTo>
                  <a:pt x="150346" y="131783"/>
                </a:lnTo>
                <a:lnTo>
                  <a:pt x="124968" y="170688"/>
                </a:lnTo>
                <a:lnTo>
                  <a:pt x="124968" y="172212"/>
                </a:lnTo>
                <a:close/>
              </a:path>
              <a:path w="654685" h="619125">
                <a:moveTo>
                  <a:pt x="367284" y="44196"/>
                </a:moveTo>
                <a:lnTo>
                  <a:pt x="348996" y="42672"/>
                </a:lnTo>
                <a:lnTo>
                  <a:pt x="367284" y="42672"/>
                </a:lnTo>
                <a:lnTo>
                  <a:pt x="367284" y="44196"/>
                </a:lnTo>
                <a:close/>
              </a:path>
              <a:path w="654685" h="619125">
                <a:moveTo>
                  <a:pt x="252456" y="163068"/>
                </a:moveTo>
                <a:lnTo>
                  <a:pt x="216408" y="163068"/>
                </a:lnTo>
                <a:lnTo>
                  <a:pt x="252984" y="103632"/>
                </a:lnTo>
                <a:lnTo>
                  <a:pt x="256032" y="99060"/>
                </a:lnTo>
                <a:lnTo>
                  <a:pt x="257556" y="97536"/>
                </a:lnTo>
                <a:lnTo>
                  <a:pt x="260604" y="92964"/>
                </a:lnTo>
                <a:lnTo>
                  <a:pt x="265699" y="88987"/>
                </a:lnTo>
                <a:lnTo>
                  <a:pt x="271653" y="86296"/>
                </a:lnTo>
                <a:lnTo>
                  <a:pt x="278177" y="85034"/>
                </a:lnTo>
                <a:lnTo>
                  <a:pt x="284987" y="85344"/>
                </a:lnTo>
                <a:lnTo>
                  <a:pt x="367284" y="89916"/>
                </a:lnTo>
                <a:lnTo>
                  <a:pt x="367284" y="109728"/>
                </a:lnTo>
                <a:lnTo>
                  <a:pt x="295656" y="109728"/>
                </a:lnTo>
                <a:lnTo>
                  <a:pt x="288035" y="112776"/>
                </a:lnTo>
                <a:lnTo>
                  <a:pt x="283464" y="117348"/>
                </a:lnTo>
                <a:lnTo>
                  <a:pt x="281940" y="120396"/>
                </a:lnTo>
                <a:lnTo>
                  <a:pt x="277368" y="124968"/>
                </a:lnTo>
                <a:lnTo>
                  <a:pt x="252456" y="163068"/>
                </a:lnTo>
                <a:close/>
              </a:path>
              <a:path w="654685" h="619125">
                <a:moveTo>
                  <a:pt x="367284" y="114300"/>
                </a:moveTo>
                <a:lnTo>
                  <a:pt x="303276" y="111252"/>
                </a:lnTo>
                <a:lnTo>
                  <a:pt x="295656" y="109728"/>
                </a:lnTo>
                <a:lnTo>
                  <a:pt x="367284" y="109728"/>
                </a:lnTo>
                <a:lnTo>
                  <a:pt x="367284" y="114300"/>
                </a:lnTo>
                <a:close/>
              </a:path>
              <a:path w="654685" h="619125">
                <a:moveTo>
                  <a:pt x="181356" y="231648"/>
                </a:moveTo>
                <a:lnTo>
                  <a:pt x="164592" y="230124"/>
                </a:lnTo>
                <a:lnTo>
                  <a:pt x="164592" y="193548"/>
                </a:lnTo>
                <a:lnTo>
                  <a:pt x="167259" y="179974"/>
                </a:lnTo>
                <a:lnTo>
                  <a:pt x="174498" y="169545"/>
                </a:lnTo>
                <a:lnTo>
                  <a:pt x="185166" y="163115"/>
                </a:lnTo>
                <a:lnTo>
                  <a:pt x="198120" y="161544"/>
                </a:lnTo>
                <a:lnTo>
                  <a:pt x="216408" y="163068"/>
                </a:lnTo>
                <a:lnTo>
                  <a:pt x="252456" y="163068"/>
                </a:lnTo>
                <a:lnTo>
                  <a:pt x="251460" y="164592"/>
                </a:lnTo>
                <a:lnTo>
                  <a:pt x="367284" y="172212"/>
                </a:lnTo>
                <a:lnTo>
                  <a:pt x="367284" y="208788"/>
                </a:lnTo>
                <a:lnTo>
                  <a:pt x="210312" y="208788"/>
                </a:lnTo>
                <a:lnTo>
                  <a:pt x="200667" y="209907"/>
                </a:lnTo>
                <a:lnTo>
                  <a:pt x="192595" y="213169"/>
                </a:lnTo>
                <a:lnTo>
                  <a:pt x="186523" y="218432"/>
                </a:lnTo>
                <a:lnTo>
                  <a:pt x="182880" y="225552"/>
                </a:lnTo>
                <a:lnTo>
                  <a:pt x="181356" y="231648"/>
                </a:lnTo>
                <a:close/>
              </a:path>
              <a:path w="654685" h="619125">
                <a:moveTo>
                  <a:pt x="367284" y="243840"/>
                </a:moveTo>
                <a:lnTo>
                  <a:pt x="239268" y="234696"/>
                </a:lnTo>
                <a:lnTo>
                  <a:pt x="237744" y="230124"/>
                </a:lnTo>
                <a:lnTo>
                  <a:pt x="233243" y="221861"/>
                </a:lnTo>
                <a:lnTo>
                  <a:pt x="226885" y="215455"/>
                </a:lnTo>
                <a:lnTo>
                  <a:pt x="219098" y="211050"/>
                </a:lnTo>
                <a:lnTo>
                  <a:pt x="210312" y="208788"/>
                </a:lnTo>
                <a:lnTo>
                  <a:pt x="367284" y="208788"/>
                </a:lnTo>
                <a:lnTo>
                  <a:pt x="367284" y="243840"/>
                </a:lnTo>
                <a:close/>
              </a:path>
              <a:path w="654685" h="619125">
                <a:moveTo>
                  <a:pt x="225552" y="379476"/>
                </a:moveTo>
                <a:lnTo>
                  <a:pt x="217932" y="379476"/>
                </a:lnTo>
                <a:lnTo>
                  <a:pt x="178308" y="376428"/>
                </a:lnTo>
                <a:lnTo>
                  <a:pt x="170688" y="376428"/>
                </a:lnTo>
                <a:lnTo>
                  <a:pt x="164592" y="368808"/>
                </a:lnTo>
                <a:lnTo>
                  <a:pt x="164592" y="243840"/>
                </a:lnTo>
                <a:lnTo>
                  <a:pt x="181356" y="243840"/>
                </a:lnTo>
                <a:lnTo>
                  <a:pt x="182880" y="249936"/>
                </a:lnTo>
                <a:lnTo>
                  <a:pt x="187380" y="257532"/>
                </a:lnTo>
                <a:lnTo>
                  <a:pt x="193738" y="263842"/>
                </a:lnTo>
                <a:lnTo>
                  <a:pt x="201525" y="268152"/>
                </a:lnTo>
                <a:lnTo>
                  <a:pt x="210312" y="269748"/>
                </a:lnTo>
                <a:lnTo>
                  <a:pt x="367284" y="269748"/>
                </a:lnTo>
                <a:lnTo>
                  <a:pt x="367284" y="332232"/>
                </a:lnTo>
                <a:lnTo>
                  <a:pt x="231647" y="332232"/>
                </a:lnTo>
                <a:lnTo>
                  <a:pt x="231647" y="373380"/>
                </a:lnTo>
                <a:lnTo>
                  <a:pt x="225552" y="379476"/>
                </a:lnTo>
                <a:close/>
              </a:path>
              <a:path w="654685" h="619125">
                <a:moveTo>
                  <a:pt x="367284" y="269748"/>
                </a:moveTo>
                <a:lnTo>
                  <a:pt x="210312" y="269748"/>
                </a:lnTo>
                <a:lnTo>
                  <a:pt x="219098" y="269271"/>
                </a:lnTo>
                <a:lnTo>
                  <a:pt x="226885" y="265938"/>
                </a:lnTo>
                <a:lnTo>
                  <a:pt x="233243" y="260318"/>
                </a:lnTo>
                <a:lnTo>
                  <a:pt x="237744" y="252984"/>
                </a:lnTo>
                <a:lnTo>
                  <a:pt x="239268" y="248412"/>
                </a:lnTo>
                <a:lnTo>
                  <a:pt x="367284" y="256032"/>
                </a:lnTo>
                <a:lnTo>
                  <a:pt x="367284" y="269748"/>
                </a:lnTo>
                <a:close/>
              </a:path>
              <a:path w="654685" h="619125">
                <a:moveTo>
                  <a:pt x="147828" y="379476"/>
                </a:moveTo>
                <a:lnTo>
                  <a:pt x="56388" y="379476"/>
                </a:lnTo>
                <a:lnTo>
                  <a:pt x="82296" y="364236"/>
                </a:lnTo>
                <a:lnTo>
                  <a:pt x="51816" y="316992"/>
                </a:lnTo>
                <a:lnTo>
                  <a:pt x="48768" y="312420"/>
                </a:lnTo>
                <a:lnTo>
                  <a:pt x="50292" y="306324"/>
                </a:lnTo>
                <a:lnTo>
                  <a:pt x="54864" y="303276"/>
                </a:lnTo>
                <a:lnTo>
                  <a:pt x="62484" y="297180"/>
                </a:lnTo>
                <a:lnTo>
                  <a:pt x="65532" y="295656"/>
                </a:lnTo>
                <a:lnTo>
                  <a:pt x="68580" y="295656"/>
                </a:lnTo>
                <a:lnTo>
                  <a:pt x="70104" y="297180"/>
                </a:lnTo>
                <a:lnTo>
                  <a:pt x="73152" y="297180"/>
                </a:lnTo>
                <a:lnTo>
                  <a:pt x="76200" y="298704"/>
                </a:lnTo>
                <a:lnTo>
                  <a:pt x="77724" y="301752"/>
                </a:lnTo>
                <a:lnTo>
                  <a:pt x="106680" y="347472"/>
                </a:lnTo>
                <a:lnTo>
                  <a:pt x="127677" y="347472"/>
                </a:lnTo>
                <a:lnTo>
                  <a:pt x="147828" y="379476"/>
                </a:lnTo>
                <a:close/>
              </a:path>
              <a:path w="654685" h="619125">
                <a:moveTo>
                  <a:pt x="106680" y="480060"/>
                </a:moveTo>
                <a:lnTo>
                  <a:pt x="100584" y="480060"/>
                </a:lnTo>
                <a:lnTo>
                  <a:pt x="83605" y="477821"/>
                </a:lnTo>
                <a:lnTo>
                  <a:pt x="67627" y="471297"/>
                </a:lnTo>
                <a:lnTo>
                  <a:pt x="53649" y="460771"/>
                </a:lnTo>
                <a:lnTo>
                  <a:pt x="42672" y="446532"/>
                </a:lnTo>
                <a:lnTo>
                  <a:pt x="16764" y="405384"/>
                </a:lnTo>
                <a:lnTo>
                  <a:pt x="32004" y="394716"/>
                </a:lnTo>
                <a:lnTo>
                  <a:pt x="3048" y="348996"/>
                </a:lnTo>
                <a:lnTo>
                  <a:pt x="0" y="344424"/>
                </a:lnTo>
                <a:lnTo>
                  <a:pt x="0" y="338328"/>
                </a:lnTo>
                <a:lnTo>
                  <a:pt x="18288" y="326136"/>
                </a:lnTo>
                <a:lnTo>
                  <a:pt x="24384" y="327660"/>
                </a:lnTo>
                <a:lnTo>
                  <a:pt x="27432" y="333756"/>
                </a:lnTo>
                <a:lnTo>
                  <a:pt x="56388" y="379476"/>
                </a:lnTo>
                <a:lnTo>
                  <a:pt x="147828" y="379476"/>
                </a:lnTo>
                <a:lnTo>
                  <a:pt x="152400" y="385572"/>
                </a:lnTo>
                <a:lnTo>
                  <a:pt x="157781" y="400002"/>
                </a:lnTo>
                <a:lnTo>
                  <a:pt x="160020" y="415290"/>
                </a:lnTo>
                <a:lnTo>
                  <a:pt x="158829" y="430577"/>
                </a:lnTo>
                <a:lnTo>
                  <a:pt x="153924" y="445008"/>
                </a:lnTo>
                <a:lnTo>
                  <a:pt x="147828" y="454152"/>
                </a:lnTo>
                <a:lnTo>
                  <a:pt x="164592" y="477012"/>
                </a:lnTo>
                <a:lnTo>
                  <a:pt x="115824" y="477012"/>
                </a:lnTo>
                <a:lnTo>
                  <a:pt x="109728" y="478536"/>
                </a:lnTo>
                <a:lnTo>
                  <a:pt x="106680" y="480060"/>
                </a:lnTo>
                <a:close/>
              </a:path>
              <a:path w="654685" h="619125">
                <a:moveTo>
                  <a:pt x="367284" y="339852"/>
                </a:moveTo>
                <a:lnTo>
                  <a:pt x="231647" y="332232"/>
                </a:lnTo>
                <a:lnTo>
                  <a:pt x="367284" y="332232"/>
                </a:lnTo>
                <a:lnTo>
                  <a:pt x="367284" y="339852"/>
                </a:lnTo>
                <a:close/>
              </a:path>
              <a:path w="654685" h="619125">
                <a:moveTo>
                  <a:pt x="127677" y="347472"/>
                </a:moveTo>
                <a:lnTo>
                  <a:pt x="106680" y="347472"/>
                </a:lnTo>
                <a:lnTo>
                  <a:pt x="121920" y="338328"/>
                </a:lnTo>
                <a:lnTo>
                  <a:pt x="127677" y="347472"/>
                </a:lnTo>
                <a:close/>
              </a:path>
              <a:path w="654685" h="619125">
                <a:moveTo>
                  <a:pt x="368808" y="618744"/>
                </a:moveTo>
                <a:lnTo>
                  <a:pt x="364236" y="618744"/>
                </a:lnTo>
                <a:lnTo>
                  <a:pt x="313383" y="612416"/>
                </a:lnTo>
                <a:lnTo>
                  <a:pt x="263920" y="597383"/>
                </a:lnTo>
                <a:lnTo>
                  <a:pt x="216871" y="574084"/>
                </a:lnTo>
                <a:lnTo>
                  <a:pt x="173260" y="542958"/>
                </a:lnTo>
                <a:lnTo>
                  <a:pt x="134112" y="504444"/>
                </a:lnTo>
                <a:lnTo>
                  <a:pt x="115824" y="477012"/>
                </a:lnTo>
                <a:lnTo>
                  <a:pt x="164592" y="477012"/>
                </a:lnTo>
                <a:lnTo>
                  <a:pt x="198071" y="510430"/>
                </a:lnTo>
                <a:lnTo>
                  <a:pt x="235646" y="537338"/>
                </a:lnTo>
                <a:lnTo>
                  <a:pt x="276295" y="557442"/>
                </a:lnTo>
                <a:lnTo>
                  <a:pt x="318991" y="570451"/>
                </a:lnTo>
                <a:lnTo>
                  <a:pt x="362712" y="576072"/>
                </a:lnTo>
                <a:lnTo>
                  <a:pt x="368808" y="576072"/>
                </a:lnTo>
                <a:lnTo>
                  <a:pt x="368808" y="618744"/>
                </a:lnTo>
                <a:close/>
              </a:path>
              <a:path w="654685" h="619125">
                <a:moveTo>
                  <a:pt x="647700" y="260604"/>
                </a:moveTo>
                <a:lnTo>
                  <a:pt x="605028" y="259080"/>
                </a:lnTo>
                <a:lnTo>
                  <a:pt x="603504" y="252984"/>
                </a:lnTo>
                <a:lnTo>
                  <a:pt x="585385" y="203877"/>
                </a:lnTo>
                <a:lnTo>
                  <a:pt x="559138" y="159342"/>
                </a:lnTo>
                <a:lnTo>
                  <a:pt x="525780" y="120396"/>
                </a:lnTo>
                <a:lnTo>
                  <a:pt x="486325" y="88053"/>
                </a:lnTo>
                <a:lnTo>
                  <a:pt x="441790" y="63330"/>
                </a:lnTo>
                <a:lnTo>
                  <a:pt x="393191" y="47244"/>
                </a:lnTo>
                <a:lnTo>
                  <a:pt x="379476" y="45720"/>
                </a:lnTo>
                <a:lnTo>
                  <a:pt x="379476" y="3048"/>
                </a:lnTo>
                <a:lnTo>
                  <a:pt x="448064" y="21264"/>
                </a:lnTo>
                <a:lnTo>
                  <a:pt x="493349" y="44031"/>
                </a:lnTo>
                <a:lnTo>
                  <a:pt x="534448" y="73596"/>
                </a:lnTo>
                <a:lnTo>
                  <a:pt x="570669" y="109159"/>
                </a:lnTo>
                <a:lnTo>
                  <a:pt x="601317" y="149920"/>
                </a:lnTo>
                <a:lnTo>
                  <a:pt x="625701" y="195080"/>
                </a:lnTo>
                <a:lnTo>
                  <a:pt x="643128" y="243840"/>
                </a:lnTo>
                <a:lnTo>
                  <a:pt x="647700" y="260604"/>
                </a:lnTo>
                <a:close/>
              </a:path>
              <a:path w="654685" h="619125">
                <a:moveTo>
                  <a:pt x="523990" y="179832"/>
                </a:moveTo>
                <a:lnTo>
                  <a:pt x="496824" y="179832"/>
                </a:lnTo>
                <a:lnTo>
                  <a:pt x="466343" y="132588"/>
                </a:lnTo>
                <a:lnTo>
                  <a:pt x="463296" y="128016"/>
                </a:lnTo>
                <a:lnTo>
                  <a:pt x="458724" y="123444"/>
                </a:lnTo>
                <a:lnTo>
                  <a:pt x="451104" y="120396"/>
                </a:lnTo>
                <a:lnTo>
                  <a:pt x="443483" y="120396"/>
                </a:lnTo>
                <a:lnTo>
                  <a:pt x="379476" y="115824"/>
                </a:lnTo>
                <a:lnTo>
                  <a:pt x="379476" y="91440"/>
                </a:lnTo>
                <a:lnTo>
                  <a:pt x="457200" y="96012"/>
                </a:lnTo>
                <a:lnTo>
                  <a:pt x="484632" y="112776"/>
                </a:lnTo>
                <a:lnTo>
                  <a:pt x="523990" y="179832"/>
                </a:lnTo>
                <a:close/>
              </a:path>
              <a:path w="654685" h="619125">
                <a:moveTo>
                  <a:pt x="507491" y="252984"/>
                </a:moveTo>
                <a:lnTo>
                  <a:pt x="381000" y="243840"/>
                </a:lnTo>
                <a:lnTo>
                  <a:pt x="379476" y="172212"/>
                </a:lnTo>
                <a:lnTo>
                  <a:pt x="496824" y="179832"/>
                </a:lnTo>
                <a:lnTo>
                  <a:pt x="523990" y="179832"/>
                </a:lnTo>
                <a:lnTo>
                  <a:pt x="525780" y="182880"/>
                </a:lnTo>
                <a:lnTo>
                  <a:pt x="548640" y="184404"/>
                </a:lnTo>
                <a:lnTo>
                  <a:pt x="561594" y="187309"/>
                </a:lnTo>
                <a:lnTo>
                  <a:pt x="572267" y="195080"/>
                </a:lnTo>
                <a:lnTo>
                  <a:pt x="579501" y="206263"/>
                </a:lnTo>
                <a:lnTo>
                  <a:pt x="582167" y="219456"/>
                </a:lnTo>
                <a:lnTo>
                  <a:pt x="582167" y="230124"/>
                </a:lnTo>
                <a:lnTo>
                  <a:pt x="536448" y="230124"/>
                </a:lnTo>
                <a:lnTo>
                  <a:pt x="527661" y="230600"/>
                </a:lnTo>
                <a:lnTo>
                  <a:pt x="519874" y="233934"/>
                </a:lnTo>
                <a:lnTo>
                  <a:pt x="513516" y="239553"/>
                </a:lnTo>
                <a:lnTo>
                  <a:pt x="509016" y="246888"/>
                </a:lnTo>
                <a:lnTo>
                  <a:pt x="507491" y="252984"/>
                </a:lnTo>
                <a:close/>
              </a:path>
              <a:path w="654685" h="619125">
                <a:moveTo>
                  <a:pt x="582167" y="257556"/>
                </a:moveTo>
                <a:lnTo>
                  <a:pt x="565404" y="256032"/>
                </a:lnTo>
                <a:lnTo>
                  <a:pt x="563880" y="249936"/>
                </a:lnTo>
                <a:lnTo>
                  <a:pt x="559379" y="242339"/>
                </a:lnTo>
                <a:lnTo>
                  <a:pt x="553021" y="236029"/>
                </a:lnTo>
                <a:lnTo>
                  <a:pt x="545234" y="231719"/>
                </a:lnTo>
                <a:lnTo>
                  <a:pt x="536448" y="230124"/>
                </a:lnTo>
                <a:lnTo>
                  <a:pt x="582167" y="230124"/>
                </a:lnTo>
                <a:lnTo>
                  <a:pt x="582167" y="257556"/>
                </a:lnTo>
                <a:close/>
              </a:path>
              <a:path w="654685" h="619125">
                <a:moveTo>
                  <a:pt x="576072" y="402336"/>
                </a:moveTo>
                <a:lnTo>
                  <a:pt x="568452" y="400812"/>
                </a:lnTo>
                <a:lnTo>
                  <a:pt x="528828" y="399288"/>
                </a:lnTo>
                <a:lnTo>
                  <a:pt x="521208" y="397764"/>
                </a:lnTo>
                <a:lnTo>
                  <a:pt x="515112" y="391668"/>
                </a:lnTo>
                <a:lnTo>
                  <a:pt x="515112" y="350520"/>
                </a:lnTo>
                <a:lnTo>
                  <a:pt x="381000" y="341376"/>
                </a:lnTo>
                <a:lnTo>
                  <a:pt x="381000" y="257556"/>
                </a:lnTo>
                <a:lnTo>
                  <a:pt x="507491" y="265176"/>
                </a:lnTo>
                <a:lnTo>
                  <a:pt x="509016" y="271272"/>
                </a:lnTo>
                <a:lnTo>
                  <a:pt x="513516" y="278868"/>
                </a:lnTo>
                <a:lnTo>
                  <a:pt x="519874" y="285178"/>
                </a:lnTo>
                <a:lnTo>
                  <a:pt x="527661" y="289488"/>
                </a:lnTo>
                <a:lnTo>
                  <a:pt x="536448" y="291084"/>
                </a:lnTo>
                <a:lnTo>
                  <a:pt x="582167" y="291084"/>
                </a:lnTo>
                <a:lnTo>
                  <a:pt x="582101" y="396306"/>
                </a:lnTo>
                <a:lnTo>
                  <a:pt x="576072" y="402336"/>
                </a:lnTo>
                <a:close/>
              </a:path>
              <a:path w="654685" h="619125">
                <a:moveTo>
                  <a:pt x="582167" y="291084"/>
                </a:moveTo>
                <a:lnTo>
                  <a:pt x="536448" y="291084"/>
                </a:lnTo>
                <a:lnTo>
                  <a:pt x="545234" y="290607"/>
                </a:lnTo>
                <a:lnTo>
                  <a:pt x="553021" y="287274"/>
                </a:lnTo>
                <a:lnTo>
                  <a:pt x="559379" y="281654"/>
                </a:lnTo>
                <a:lnTo>
                  <a:pt x="563880" y="274320"/>
                </a:lnTo>
                <a:lnTo>
                  <a:pt x="565404" y="269748"/>
                </a:lnTo>
                <a:lnTo>
                  <a:pt x="582167" y="269748"/>
                </a:lnTo>
                <a:lnTo>
                  <a:pt x="582167" y="291084"/>
                </a:lnTo>
                <a:close/>
              </a:path>
              <a:path w="654685" h="619125">
                <a:moveTo>
                  <a:pt x="388620" y="617220"/>
                </a:moveTo>
                <a:lnTo>
                  <a:pt x="381000" y="617220"/>
                </a:lnTo>
                <a:lnTo>
                  <a:pt x="381000" y="574548"/>
                </a:lnTo>
                <a:lnTo>
                  <a:pt x="384048" y="574548"/>
                </a:lnTo>
                <a:lnTo>
                  <a:pt x="400050" y="573738"/>
                </a:lnTo>
                <a:lnTo>
                  <a:pt x="448056" y="563880"/>
                </a:lnTo>
                <a:lnTo>
                  <a:pt x="492363" y="543908"/>
                </a:lnTo>
                <a:lnTo>
                  <a:pt x="530805" y="516071"/>
                </a:lnTo>
                <a:lnTo>
                  <a:pt x="562742" y="481464"/>
                </a:lnTo>
                <a:lnTo>
                  <a:pt x="587535" y="441178"/>
                </a:lnTo>
                <a:lnTo>
                  <a:pt x="604555" y="396240"/>
                </a:lnTo>
                <a:lnTo>
                  <a:pt x="613127" y="347942"/>
                </a:lnTo>
                <a:lnTo>
                  <a:pt x="612648" y="297180"/>
                </a:lnTo>
                <a:lnTo>
                  <a:pt x="608076" y="274320"/>
                </a:lnTo>
                <a:lnTo>
                  <a:pt x="608076" y="271272"/>
                </a:lnTo>
                <a:lnTo>
                  <a:pt x="650748" y="274320"/>
                </a:lnTo>
                <a:lnTo>
                  <a:pt x="653796" y="295656"/>
                </a:lnTo>
                <a:lnTo>
                  <a:pt x="654623" y="341376"/>
                </a:lnTo>
                <a:lnTo>
                  <a:pt x="654663" y="347942"/>
                </a:lnTo>
                <a:lnTo>
                  <a:pt x="647580" y="397144"/>
                </a:lnTo>
                <a:lnTo>
                  <a:pt x="632820" y="443906"/>
                </a:lnTo>
                <a:lnTo>
                  <a:pt x="610933" y="486918"/>
                </a:lnTo>
                <a:lnTo>
                  <a:pt x="582403" y="525357"/>
                </a:lnTo>
                <a:lnTo>
                  <a:pt x="547711" y="558403"/>
                </a:lnTo>
                <a:lnTo>
                  <a:pt x="507340" y="585233"/>
                </a:lnTo>
                <a:lnTo>
                  <a:pt x="461772" y="605028"/>
                </a:lnTo>
                <a:lnTo>
                  <a:pt x="407122" y="616386"/>
                </a:lnTo>
                <a:lnTo>
                  <a:pt x="388620" y="617220"/>
                </a:lnTo>
                <a:close/>
              </a:path>
            </a:pathLst>
          </a:custGeom>
          <a:solidFill>
            <a:srgbClr val="00BC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94715" y="2330195"/>
            <a:ext cx="9376410" cy="4368165"/>
          </a:xfrm>
          <a:custGeom>
            <a:avLst/>
            <a:gdLst/>
            <a:ahLst/>
            <a:cxnLst/>
            <a:rect l="l" t="t" r="r" b="b"/>
            <a:pathLst>
              <a:path w="9376410" h="4368165">
                <a:moveTo>
                  <a:pt x="274319" y="0"/>
                </a:moveTo>
                <a:lnTo>
                  <a:pt x="256930" y="43459"/>
                </a:lnTo>
                <a:lnTo>
                  <a:pt x="240361" y="86945"/>
                </a:lnTo>
                <a:lnTo>
                  <a:pt x="225432" y="130421"/>
                </a:lnTo>
                <a:lnTo>
                  <a:pt x="212964" y="173848"/>
                </a:lnTo>
                <a:lnTo>
                  <a:pt x="203777" y="217192"/>
                </a:lnTo>
                <a:lnTo>
                  <a:pt x="198691" y="260413"/>
                </a:lnTo>
                <a:lnTo>
                  <a:pt x="198526" y="303476"/>
                </a:lnTo>
                <a:lnTo>
                  <a:pt x="204103" y="346343"/>
                </a:lnTo>
                <a:lnTo>
                  <a:pt x="216241" y="388977"/>
                </a:lnTo>
                <a:lnTo>
                  <a:pt x="235761" y="431341"/>
                </a:lnTo>
                <a:lnTo>
                  <a:pt x="263483" y="473398"/>
                </a:lnTo>
                <a:lnTo>
                  <a:pt x="300227" y="515112"/>
                </a:lnTo>
                <a:lnTo>
                  <a:pt x="317724" y="533888"/>
                </a:lnTo>
                <a:lnTo>
                  <a:pt x="333548" y="553250"/>
                </a:lnTo>
                <a:lnTo>
                  <a:pt x="348069" y="573120"/>
                </a:lnTo>
                <a:lnTo>
                  <a:pt x="361660" y="593417"/>
                </a:lnTo>
                <a:lnTo>
                  <a:pt x="374690" y="614063"/>
                </a:lnTo>
                <a:lnTo>
                  <a:pt x="387532" y="634979"/>
                </a:lnTo>
                <a:lnTo>
                  <a:pt x="400557" y="656085"/>
                </a:lnTo>
                <a:lnTo>
                  <a:pt x="428639" y="698556"/>
                </a:lnTo>
                <a:lnTo>
                  <a:pt x="461905" y="740843"/>
                </a:lnTo>
                <a:lnTo>
                  <a:pt x="503325" y="782313"/>
                </a:lnTo>
                <a:lnTo>
                  <a:pt x="555869" y="822337"/>
                </a:lnTo>
                <a:lnTo>
                  <a:pt x="622505" y="860280"/>
                </a:lnTo>
                <a:lnTo>
                  <a:pt x="662036" y="878275"/>
                </a:lnTo>
                <a:lnTo>
                  <a:pt x="706204" y="895513"/>
                </a:lnTo>
                <a:lnTo>
                  <a:pt x="755380" y="911915"/>
                </a:lnTo>
                <a:lnTo>
                  <a:pt x="809935" y="927403"/>
                </a:lnTo>
                <a:lnTo>
                  <a:pt x="870241" y="941896"/>
                </a:lnTo>
                <a:lnTo>
                  <a:pt x="936668" y="955317"/>
                </a:lnTo>
                <a:lnTo>
                  <a:pt x="1009588" y="967587"/>
                </a:lnTo>
                <a:lnTo>
                  <a:pt x="1089372" y="978626"/>
                </a:lnTo>
                <a:lnTo>
                  <a:pt x="1176390" y="988355"/>
                </a:lnTo>
                <a:lnTo>
                  <a:pt x="1271015" y="996695"/>
                </a:lnTo>
                <a:lnTo>
                  <a:pt x="1335234" y="1001001"/>
                </a:lnTo>
                <a:lnTo>
                  <a:pt x="1403790" y="1004379"/>
                </a:lnTo>
                <a:lnTo>
                  <a:pt x="1476495" y="1006878"/>
                </a:lnTo>
                <a:lnTo>
                  <a:pt x="1553160" y="1008543"/>
                </a:lnTo>
                <a:lnTo>
                  <a:pt x="1592919" y="1009078"/>
                </a:lnTo>
                <a:lnTo>
                  <a:pt x="1633597" y="1009423"/>
                </a:lnTo>
                <a:lnTo>
                  <a:pt x="1675172" y="1009583"/>
                </a:lnTo>
                <a:lnTo>
                  <a:pt x="1717619" y="1009565"/>
                </a:lnTo>
                <a:lnTo>
                  <a:pt x="1760915" y="1009373"/>
                </a:lnTo>
                <a:lnTo>
                  <a:pt x="1805037" y="1009015"/>
                </a:lnTo>
                <a:lnTo>
                  <a:pt x="1849961" y="1008495"/>
                </a:lnTo>
                <a:lnTo>
                  <a:pt x="1895663" y="1007821"/>
                </a:lnTo>
                <a:lnTo>
                  <a:pt x="1942120" y="1006997"/>
                </a:lnTo>
                <a:lnTo>
                  <a:pt x="1989308" y="1006030"/>
                </a:lnTo>
                <a:lnTo>
                  <a:pt x="2037205" y="1004925"/>
                </a:lnTo>
                <a:lnTo>
                  <a:pt x="2085786" y="1003689"/>
                </a:lnTo>
                <a:lnTo>
                  <a:pt x="2135027" y="1002327"/>
                </a:lnTo>
                <a:lnTo>
                  <a:pt x="2184906" y="1000845"/>
                </a:lnTo>
                <a:lnTo>
                  <a:pt x="2235399" y="999250"/>
                </a:lnTo>
                <a:lnTo>
                  <a:pt x="2286482" y="997546"/>
                </a:lnTo>
                <a:lnTo>
                  <a:pt x="2338132" y="995741"/>
                </a:lnTo>
                <a:lnTo>
                  <a:pt x="2390325" y="993839"/>
                </a:lnTo>
                <a:lnTo>
                  <a:pt x="2443038" y="991847"/>
                </a:lnTo>
                <a:lnTo>
                  <a:pt x="2496248" y="989770"/>
                </a:lnTo>
                <a:lnTo>
                  <a:pt x="2549929" y="987615"/>
                </a:lnTo>
                <a:lnTo>
                  <a:pt x="2604061" y="985387"/>
                </a:lnTo>
                <a:lnTo>
                  <a:pt x="2658617" y="983093"/>
                </a:lnTo>
                <a:lnTo>
                  <a:pt x="2713576" y="980737"/>
                </a:lnTo>
                <a:lnTo>
                  <a:pt x="2768914" y="978327"/>
                </a:lnTo>
                <a:lnTo>
                  <a:pt x="2824607" y="975868"/>
                </a:lnTo>
                <a:lnTo>
                  <a:pt x="2880631" y="973365"/>
                </a:lnTo>
                <a:lnTo>
                  <a:pt x="2936963" y="970826"/>
                </a:lnTo>
                <a:lnTo>
                  <a:pt x="2993580" y="968255"/>
                </a:lnTo>
                <a:lnTo>
                  <a:pt x="3050458" y="965658"/>
                </a:lnTo>
                <a:lnTo>
                  <a:pt x="3107574" y="963042"/>
                </a:lnTo>
                <a:lnTo>
                  <a:pt x="3164903" y="960412"/>
                </a:lnTo>
                <a:lnTo>
                  <a:pt x="3222423" y="957775"/>
                </a:lnTo>
                <a:lnTo>
                  <a:pt x="3280110" y="955135"/>
                </a:lnTo>
                <a:lnTo>
                  <a:pt x="3337940" y="952499"/>
                </a:lnTo>
                <a:lnTo>
                  <a:pt x="3395891" y="949874"/>
                </a:lnTo>
                <a:lnTo>
                  <a:pt x="3453938" y="947264"/>
                </a:lnTo>
                <a:lnTo>
                  <a:pt x="3512057" y="944676"/>
                </a:lnTo>
                <a:lnTo>
                  <a:pt x="3570226" y="942115"/>
                </a:lnTo>
                <a:lnTo>
                  <a:pt x="3628421" y="939588"/>
                </a:lnTo>
                <a:lnTo>
                  <a:pt x="3686618" y="937100"/>
                </a:lnTo>
                <a:lnTo>
                  <a:pt x="3744794" y="934658"/>
                </a:lnTo>
                <a:lnTo>
                  <a:pt x="3802925" y="932266"/>
                </a:lnTo>
                <a:lnTo>
                  <a:pt x="3860988" y="929932"/>
                </a:lnTo>
                <a:lnTo>
                  <a:pt x="3918960" y="927661"/>
                </a:lnTo>
                <a:lnTo>
                  <a:pt x="3976816" y="925458"/>
                </a:lnTo>
                <a:lnTo>
                  <a:pt x="4034533" y="923330"/>
                </a:lnTo>
                <a:lnTo>
                  <a:pt x="4092088" y="921283"/>
                </a:lnTo>
                <a:lnTo>
                  <a:pt x="4149457" y="919323"/>
                </a:lnTo>
                <a:lnTo>
                  <a:pt x="4206617" y="917454"/>
                </a:lnTo>
                <a:lnTo>
                  <a:pt x="4263544" y="915684"/>
                </a:lnTo>
                <a:lnTo>
                  <a:pt x="4320214" y="914019"/>
                </a:lnTo>
                <a:lnTo>
                  <a:pt x="4376605" y="912463"/>
                </a:lnTo>
                <a:lnTo>
                  <a:pt x="4432692" y="911023"/>
                </a:lnTo>
                <a:lnTo>
                  <a:pt x="4488452" y="909705"/>
                </a:lnTo>
                <a:lnTo>
                  <a:pt x="4543862" y="908515"/>
                </a:lnTo>
                <a:lnTo>
                  <a:pt x="4598898" y="907459"/>
                </a:lnTo>
                <a:lnTo>
                  <a:pt x="4653536" y="906542"/>
                </a:lnTo>
                <a:lnTo>
                  <a:pt x="4707753" y="905771"/>
                </a:lnTo>
                <a:lnTo>
                  <a:pt x="4761526" y="905151"/>
                </a:lnTo>
                <a:lnTo>
                  <a:pt x="4814831" y="904688"/>
                </a:lnTo>
                <a:lnTo>
                  <a:pt x="4867644" y="904389"/>
                </a:lnTo>
                <a:lnTo>
                  <a:pt x="4919942" y="904258"/>
                </a:lnTo>
                <a:lnTo>
                  <a:pt x="4971701" y="904302"/>
                </a:lnTo>
                <a:lnTo>
                  <a:pt x="5022898" y="904527"/>
                </a:lnTo>
                <a:lnTo>
                  <a:pt x="5073510" y="904939"/>
                </a:lnTo>
                <a:lnTo>
                  <a:pt x="5123512" y="905544"/>
                </a:lnTo>
                <a:lnTo>
                  <a:pt x="5172882" y="906347"/>
                </a:lnTo>
                <a:lnTo>
                  <a:pt x="5221596" y="907354"/>
                </a:lnTo>
                <a:lnTo>
                  <a:pt x="5269630" y="908572"/>
                </a:lnTo>
                <a:lnTo>
                  <a:pt x="5316960" y="910006"/>
                </a:lnTo>
                <a:lnTo>
                  <a:pt x="5363564" y="911662"/>
                </a:lnTo>
                <a:lnTo>
                  <a:pt x="5409417" y="913546"/>
                </a:lnTo>
                <a:lnTo>
                  <a:pt x="5454497" y="915664"/>
                </a:lnTo>
                <a:lnTo>
                  <a:pt x="5498779" y="918021"/>
                </a:lnTo>
                <a:lnTo>
                  <a:pt x="5542241" y="920624"/>
                </a:lnTo>
                <a:lnTo>
                  <a:pt x="5584858" y="923479"/>
                </a:lnTo>
                <a:lnTo>
                  <a:pt x="5626607" y="926591"/>
                </a:lnTo>
                <a:lnTo>
                  <a:pt x="5689724" y="931587"/>
                </a:lnTo>
                <a:lnTo>
                  <a:pt x="5752364" y="936776"/>
                </a:lnTo>
                <a:lnTo>
                  <a:pt x="5814524" y="942161"/>
                </a:lnTo>
                <a:lnTo>
                  <a:pt x="5876202" y="947743"/>
                </a:lnTo>
                <a:lnTo>
                  <a:pt x="5937397" y="953525"/>
                </a:lnTo>
                <a:lnTo>
                  <a:pt x="5998107" y="959507"/>
                </a:lnTo>
                <a:lnTo>
                  <a:pt x="6058328" y="965692"/>
                </a:lnTo>
                <a:lnTo>
                  <a:pt x="6118060" y="972080"/>
                </a:lnTo>
                <a:lnTo>
                  <a:pt x="6177299" y="978675"/>
                </a:lnTo>
                <a:lnTo>
                  <a:pt x="6236045" y="985477"/>
                </a:lnTo>
                <a:lnTo>
                  <a:pt x="6294295" y="992488"/>
                </a:lnTo>
                <a:lnTo>
                  <a:pt x="6352046" y="999710"/>
                </a:lnTo>
                <a:lnTo>
                  <a:pt x="6409297" y="1007145"/>
                </a:lnTo>
                <a:lnTo>
                  <a:pt x="6466046" y="1014793"/>
                </a:lnTo>
                <a:lnTo>
                  <a:pt x="6522290" y="1022657"/>
                </a:lnTo>
                <a:lnTo>
                  <a:pt x="6578028" y="1030739"/>
                </a:lnTo>
                <a:lnTo>
                  <a:pt x="6633257" y="1039040"/>
                </a:lnTo>
                <a:lnTo>
                  <a:pt x="6687975" y="1047561"/>
                </a:lnTo>
                <a:lnTo>
                  <a:pt x="6742181" y="1056305"/>
                </a:lnTo>
                <a:lnTo>
                  <a:pt x="6795872" y="1065273"/>
                </a:lnTo>
                <a:lnTo>
                  <a:pt x="6849046" y="1074467"/>
                </a:lnTo>
                <a:lnTo>
                  <a:pt x="6901701" y="1083888"/>
                </a:lnTo>
                <a:lnTo>
                  <a:pt x="6953835" y="1093539"/>
                </a:lnTo>
                <a:lnTo>
                  <a:pt x="7005445" y="1103420"/>
                </a:lnTo>
                <a:lnTo>
                  <a:pt x="7056531" y="1113534"/>
                </a:lnTo>
                <a:lnTo>
                  <a:pt x="7107089" y="1123881"/>
                </a:lnTo>
                <a:lnTo>
                  <a:pt x="7157117" y="1134465"/>
                </a:lnTo>
                <a:lnTo>
                  <a:pt x="7206614" y="1145285"/>
                </a:lnTo>
                <a:lnTo>
                  <a:pt x="7255578" y="1156345"/>
                </a:lnTo>
                <a:lnTo>
                  <a:pt x="7304006" y="1167646"/>
                </a:lnTo>
                <a:lnTo>
                  <a:pt x="7351896" y="1179189"/>
                </a:lnTo>
                <a:lnTo>
                  <a:pt x="7399246" y="1190977"/>
                </a:lnTo>
                <a:lnTo>
                  <a:pt x="7446054" y="1203010"/>
                </a:lnTo>
                <a:lnTo>
                  <a:pt x="7492319" y="1215290"/>
                </a:lnTo>
                <a:lnTo>
                  <a:pt x="7538037" y="1227820"/>
                </a:lnTo>
                <a:lnTo>
                  <a:pt x="7583207" y="1240600"/>
                </a:lnTo>
                <a:lnTo>
                  <a:pt x="7627827" y="1253633"/>
                </a:lnTo>
                <a:lnTo>
                  <a:pt x="7671894" y="1266919"/>
                </a:lnTo>
                <a:lnTo>
                  <a:pt x="7715407" y="1280462"/>
                </a:lnTo>
                <a:lnTo>
                  <a:pt x="7758364" y="1294262"/>
                </a:lnTo>
                <a:lnTo>
                  <a:pt x="7800761" y="1308321"/>
                </a:lnTo>
                <a:lnTo>
                  <a:pt x="7842599" y="1322641"/>
                </a:lnTo>
                <a:lnTo>
                  <a:pt x="7883873" y="1337223"/>
                </a:lnTo>
                <a:lnTo>
                  <a:pt x="7924583" y="1352070"/>
                </a:lnTo>
                <a:lnTo>
                  <a:pt x="7964726" y="1367182"/>
                </a:lnTo>
                <a:lnTo>
                  <a:pt x="8004299" y="1382561"/>
                </a:lnTo>
                <a:lnTo>
                  <a:pt x="8043302" y="1398210"/>
                </a:lnTo>
                <a:lnTo>
                  <a:pt x="8081731" y="1414129"/>
                </a:lnTo>
                <a:lnTo>
                  <a:pt x="8119586" y="1430321"/>
                </a:lnTo>
                <a:lnTo>
                  <a:pt x="8156863" y="1446787"/>
                </a:lnTo>
                <a:lnTo>
                  <a:pt x="8193560" y="1463529"/>
                </a:lnTo>
                <a:lnTo>
                  <a:pt x="8229676" y="1480548"/>
                </a:lnTo>
                <a:lnTo>
                  <a:pt x="8265209" y="1497846"/>
                </a:lnTo>
                <a:lnTo>
                  <a:pt x="8300155" y="1515425"/>
                </a:lnTo>
                <a:lnTo>
                  <a:pt x="8334514" y="1533286"/>
                </a:lnTo>
                <a:lnTo>
                  <a:pt x="8368284" y="1551432"/>
                </a:lnTo>
                <a:lnTo>
                  <a:pt x="8417178" y="1579074"/>
                </a:lnTo>
                <a:lnTo>
                  <a:pt x="8465184" y="1608055"/>
                </a:lnTo>
                <a:lnTo>
                  <a:pt x="8512275" y="1638308"/>
                </a:lnTo>
                <a:lnTo>
                  <a:pt x="8558424" y="1669765"/>
                </a:lnTo>
                <a:lnTo>
                  <a:pt x="8603603" y="1702359"/>
                </a:lnTo>
                <a:lnTo>
                  <a:pt x="8647787" y="1736023"/>
                </a:lnTo>
                <a:lnTo>
                  <a:pt x="8690947" y="1770690"/>
                </a:lnTo>
                <a:lnTo>
                  <a:pt x="8733057" y="1806292"/>
                </a:lnTo>
                <a:lnTo>
                  <a:pt x="8774090" y="1842763"/>
                </a:lnTo>
                <a:lnTo>
                  <a:pt x="8814018" y="1880036"/>
                </a:lnTo>
                <a:lnTo>
                  <a:pt x="8852816" y="1918043"/>
                </a:lnTo>
                <a:lnTo>
                  <a:pt x="8890455" y="1956716"/>
                </a:lnTo>
                <a:lnTo>
                  <a:pt x="8926910" y="1995990"/>
                </a:lnTo>
                <a:lnTo>
                  <a:pt x="8962152" y="2035797"/>
                </a:lnTo>
                <a:lnTo>
                  <a:pt x="8996154" y="2076069"/>
                </a:lnTo>
                <a:lnTo>
                  <a:pt x="9028891" y="2116739"/>
                </a:lnTo>
                <a:lnTo>
                  <a:pt x="9060335" y="2157741"/>
                </a:lnTo>
                <a:lnTo>
                  <a:pt x="9090458" y="2199007"/>
                </a:lnTo>
                <a:lnTo>
                  <a:pt x="9119234" y="2240470"/>
                </a:lnTo>
                <a:lnTo>
                  <a:pt x="9146637" y="2282063"/>
                </a:lnTo>
                <a:lnTo>
                  <a:pt x="9172638" y="2323718"/>
                </a:lnTo>
                <a:lnTo>
                  <a:pt x="9197211" y="2365369"/>
                </a:lnTo>
                <a:lnTo>
                  <a:pt x="9220328" y="2406948"/>
                </a:lnTo>
                <a:lnTo>
                  <a:pt x="9241964" y="2448389"/>
                </a:lnTo>
                <a:lnTo>
                  <a:pt x="9262091" y="2489623"/>
                </a:lnTo>
                <a:lnTo>
                  <a:pt x="9280681" y="2530584"/>
                </a:lnTo>
                <a:lnTo>
                  <a:pt x="9297708" y="2571206"/>
                </a:lnTo>
                <a:lnTo>
                  <a:pt x="9313146" y="2611419"/>
                </a:lnTo>
                <a:lnTo>
                  <a:pt x="9326966" y="2651158"/>
                </a:lnTo>
                <a:lnTo>
                  <a:pt x="9339142" y="2690355"/>
                </a:lnTo>
                <a:lnTo>
                  <a:pt x="9349647" y="2728944"/>
                </a:lnTo>
                <a:lnTo>
                  <a:pt x="9358454" y="2766856"/>
                </a:lnTo>
                <a:lnTo>
                  <a:pt x="9370865" y="2840384"/>
                </a:lnTo>
                <a:lnTo>
                  <a:pt x="9376160" y="2910401"/>
                </a:lnTo>
                <a:lnTo>
                  <a:pt x="9376072" y="2943926"/>
                </a:lnTo>
                <a:lnTo>
                  <a:pt x="9370434" y="3009933"/>
                </a:lnTo>
                <a:lnTo>
                  <a:pt x="9359791" y="3077154"/>
                </a:lnTo>
                <a:lnTo>
                  <a:pt x="9344399" y="3144284"/>
                </a:lnTo>
                <a:lnTo>
                  <a:pt x="9323784" y="3211053"/>
                </a:lnTo>
                <a:lnTo>
                  <a:pt x="9297471" y="3277195"/>
                </a:lnTo>
                <a:lnTo>
                  <a:pt x="9264984" y="3342441"/>
                </a:lnTo>
                <a:lnTo>
                  <a:pt x="9225848" y="3406522"/>
                </a:lnTo>
                <a:lnTo>
                  <a:pt x="9203638" y="3438042"/>
                </a:lnTo>
                <a:lnTo>
                  <a:pt x="9179588" y="3469171"/>
                </a:lnTo>
                <a:lnTo>
                  <a:pt x="9153639" y="3499875"/>
                </a:lnTo>
                <a:lnTo>
                  <a:pt x="9125730" y="3530120"/>
                </a:lnTo>
                <a:lnTo>
                  <a:pt x="9095803" y="3559873"/>
                </a:lnTo>
                <a:lnTo>
                  <a:pt x="9063798" y="3589100"/>
                </a:lnTo>
                <a:lnTo>
                  <a:pt x="9029655" y="3617769"/>
                </a:lnTo>
                <a:lnTo>
                  <a:pt x="8993316" y="3645844"/>
                </a:lnTo>
                <a:lnTo>
                  <a:pt x="8954722" y="3673293"/>
                </a:lnTo>
                <a:lnTo>
                  <a:pt x="8913811" y="3700083"/>
                </a:lnTo>
                <a:lnTo>
                  <a:pt x="8870526" y="3726179"/>
                </a:lnTo>
                <a:lnTo>
                  <a:pt x="8824807" y="3751549"/>
                </a:lnTo>
                <a:lnTo>
                  <a:pt x="8776594" y="3776159"/>
                </a:lnTo>
                <a:lnTo>
                  <a:pt x="8725828" y="3799974"/>
                </a:lnTo>
                <a:lnTo>
                  <a:pt x="8672450" y="3822963"/>
                </a:lnTo>
                <a:lnTo>
                  <a:pt x="8616400" y="3845091"/>
                </a:lnTo>
                <a:lnTo>
                  <a:pt x="8557619" y="3866324"/>
                </a:lnTo>
                <a:lnTo>
                  <a:pt x="8496048" y="3886630"/>
                </a:lnTo>
                <a:lnTo>
                  <a:pt x="8431627" y="3905974"/>
                </a:lnTo>
                <a:lnTo>
                  <a:pt x="8364296" y="3924323"/>
                </a:lnTo>
                <a:lnTo>
                  <a:pt x="8293997" y="3941644"/>
                </a:lnTo>
                <a:lnTo>
                  <a:pt x="8220670" y="3957904"/>
                </a:lnTo>
                <a:lnTo>
                  <a:pt x="8144255" y="3973067"/>
                </a:lnTo>
                <a:lnTo>
                  <a:pt x="8077565" y="3984759"/>
                </a:lnTo>
                <a:lnTo>
                  <a:pt x="8006886" y="3995674"/>
                </a:lnTo>
                <a:lnTo>
                  <a:pt x="7932391" y="4005833"/>
                </a:lnTo>
                <a:lnTo>
                  <a:pt x="7893766" y="4010636"/>
                </a:lnTo>
                <a:lnTo>
                  <a:pt x="7854251" y="4015257"/>
                </a:lnTo>
                <a:lnTo>
                  <a:pt x="7813869" y="4019699"/>
                </a:lnTo>
                <a:lnTo>
                  <a:pt x="7772639" y="4023966"/>
                </a:lnTo>
                <a:lnTo>
                  <a:pt x="7730585" y="4028059"/>
                </a:lnTo>
                <a:lnTo>
                  <a:pt x="7687727" y="4031981"/>
                </a:lnTo>
                <a:lnTo>
                  <a:pt x="7644087" y="4035734"/>
                </a:lnTo>
                <a:lnTo>
                  <a:pt x="7599686" y="4039322"/>
                </a:lnTo>
                <a:lnTo>
                  <a:pt x="7554547" y="4042747"/>
                </a:lnTo>
                <a:lnTo>
                  <a:pt x="7508690" y="4046011"/>
                </a:lnTo>
                <a:lnTo>
                  <a:pt x="7462137" y="4049117"/>
                </a:lnTo>
                <a:lnTo>
                  <a:pt x="7414909" y="4052068"/>
                </a:lnTo>
                <a:lnTo>
                  <a:pt x="7367028" y="4054866"/>
                </a:lnTo>
                <a:lnTo>
                  <a:pt x="7318516" y="4057513"/>
                </a:lnTo>
                <a:lnTo>
                  <a:pt x="7269394" y="4060013"/>
                </a:lnTo>
                <a:lnTo>
                  <a:pt x="7219684" y="4062368"/>
                </a:lnTo>
                <a:lnTo>
                  <a:pt x="7169406" y="4064580"/>
                </a:lnTo>
                <a:lnTo>
                  <a:pt x="7118583" y="4066653"/>
                </a:lnTo>
                <a:lnTo>
                  <a:pt x="7067237" y="4068588"/>
                </a:lnTo>
                <a:lnTo>
                  <a:pt x="7015387" y="4070388"/>
                </a:lnTo>
                <a:lnTo>
                  <a:pt x="6963057" y="4072056"/>
                </a:lnTo>
                <a:lnTo>
                  <a:pt x="6910267" y="4073595"/>
                </a:lnTo>
                <a:lnTo>
                  <a:pt x="6857040" y="4075006"/>
                </a:lnTo>
                <a:lnTo>
                  <a:pt x="6803396" y="4076293"/>
                </a:lnTo>
                <a:lnTo>
                  <a:pt x="6749357" y="4077458"/>
                </a:lnTo>
                <a:lnTo>
                  <a:pt x="6694945" y="4078504"/>
                </a:lnTo>
                <a:lnTo>
                  <a:pt x="6640181" y="4079433"/>
                </a:lnTo>
                <a:lnTo>
                  <a:pt x="6585087" y="4080249"/>
                </a:lnTo>
                <a:lnTo>
                  <a:pt x="6529684" y="4080952"/>
                </a:lnTo>
                <a:lnTo>
                  <a:pt x="6473993" y="4081547"/>
                </a:lnTo>
                <a:lnTo>
                  <a:pt x="6418037" y="4082035"/>
                </a:lnTo>
                <a:lnTo>
                  <a:pt x="6361836" y="4082420"/>
                </a:lnTo>
                <a:lnTo>
                  <a:pt x="6305413" y="4082703"/>
                </a:lnTo>
                <a:lnTo>
                  <a:pt x="6248788" y="4082888"/>
                </a:lnTo>
                <a:lnTo>
                  <a:pt x="6191984" y="4082977"/>
                </a:lnTo>
                <a:lnTo>
                  <a:pt x="6135021" y="4082972"/>
                </a:lnTo>
                <a:lnTo>
                  <a:pt x="6077921" y="4082876"/>
                </a:lnTo>
                <a:lnTo>
                  <a:pt x="6020707" y="4082693"/>
                </a:lnTo>
                <a:lnTo>
                  <a:pt x="5963398" y="4082423"/>
                </a:lnTo>
                <a:lnTo>
                  <a:pt x="5906017" y="4082071"/>
                </a:lnTo>
                <a:lnTo>
                  <a:pt x="5848586" y="4081637"/>
                </a:lnTo>
                <a:lnTo>
                  <a:pt x="5791125" y="4081126"/>
                </a:lnTo>
                <a:lnTo>
                  <a:pt x="5733657" y="4080540"/>
                </a:lnTo>
                <a:lnTo>
                  <a:pt x="5676202" y="4079881"/>
                </a:lnTo>
                <a:lnTo>
                  <a:pt x="5618783" y="4079151"/>
                </a:lnTo>
                <a:lnTo>
                  <a:pt x="5561420" y="4078354"/>
                </a:lnTo>
                <a:lnTo>
                  <a:pt x="5504136" y="4077492"/>
                </a:lnTo>
                <a:lnTo>
                  <a:pt x="5446952" y="4076568"/>
                </a:lnTo>
                <a:lnTo>
                  <a:pt x="5389889" y="4075583"/>
                </a:lnTo>
                <a:lnTo>
                  <a:pt x="5332969" y="4074542"/>
                </a:lnTo>
                <a:lnTo>
                  <a:pt x="5276213" y="4073445"/>
                </a:lnTo>
                <a:lnTo>
                  <a:pt x="5219643" y="4072297"/>
                </a:lnTo>
                <a:lnTo>
                  <a:pt x="5163281" y="4071099"/>
                </a:lnTo>
                <a:lnTo>
                  <a:pt x="5107147" y="4069854"/>
                </a:lnTo>
                <a:lnTo>
                  <a:pt x="5051264" y="4068565"/>
                </a:lnTo>
                <a:lnTo>
                  <a:pt x="4995653" y="4067233"/>
                </a:lnTo>
                <a:lnTo>
                  <a:pt x="4940335" y="4065863"/>
                </a:lnTo>
                <a:lnTo>
                  <a:pt x="4885332" y="4064456"/>
                </a:lnTo>
                <a:lnTo>
                  <a:pt x="4830665" y="4063015"/>
                </a:lnTo>
                <a:lnTo>
                  <a:pt x="4776357" y="4061543"/>
                </a:lnTo>
                <a:lnTo>
                  <a:pt x="4722428" y="4060042"/>
                </a:lnTo>
                <a:lnTo>
                  <a:pt x="4668900" y="4058514"/>
                </a:lnTo>
                <a:lnTo>
                  <a:pt x="4615794" y="4056963"/>
                </a:lnTo>
                <a:lnTo>
                  <a:pt x="4563133" y="4055391"/>
                </a:lnTo>
                <a:lnTo>
                  <a:pt x="4510937" y="4053800"/>
                </a:lnTo>
                <a:lnTo>
                  <a:pt x="4459228" y="4052193"/>
                </a:lnTo>
                <a:lnTo>
                  <a:pt x="4408027" y="4050573"/>
                </a:lnTo>
                <a:lnTo>
                  <a:pt x="4357357" y="4048942"/>
                </a:lnTo>
                <a:lnTo>
                  <a:pt x="4307238" y="4047302"/>
                </a:lnTo>
                <a:lnTo>
                  <a:pt x="4257692" y="4045657"/>
                </a:lnTo>
                <a:lnTo>
                  <a:pt x="4208740" y="4044010"/>
                </a:lnTo>
                <a:lnTo>
                  <a:pt x="4160405" y="4042361"/>
                </a:lnTo>
                <a:lnTo>
                  <a:pt x="4112707" y="4040715"/>
                </a:lnTo>
                <a:lnTo>
                  <a:pt x="4065669" y="4039073"/>
                </a:lnTo>
                <a:lnTo>
                  <a:pt x="4019311" y="4037439"/>
                </a:lnTo>
                <a:lnTo>
                  <a:pt x="3973655" y="4035815"/>
                </a:lnTo>
                <a:lnTo>
                  <a:pt x="3928722" y="4034203"/>
                </a:lnTo>
                <a:lnTo>
                  <a:pt x="3884535" y="4032606"/>
                </a:lnTo>
                <a:lnTo>
                  <a:pt x="3841115" y="4031027"/>
                </a:lnTo>
                <a:lnTo>
                  <a:pt x="3798482" y="4029468"/>
                </a:lnTo>
                <a:lnTo>
                  <a:pt x="3756660" y="4027932"/>
                </a:lnTo>
                <a:lnTo>
                  <a:pt x="3693649" y="4025423"/>
                </a:lnTo>
                <a:lnTo>
                  <a:pt x="3631031" y="4022405"/>
                </a:lnTo>
                <a:lnTo>
                  <a:pt x="3568812" y="4018899"/>
                </a:lnTo>
                <a:lnTo>
                  <a:pt x="3506996" y="4014926"/>
                </a:lnTo>
                <a:lnTo>
                  <a:pt x="3445589" y="4010509"/>
                </a:lnTo>
                <a:lnTo>
                  <a:pt x="3384595" y="4005669"/>
                </a:lnTo>
                <a:lnTo>
                  <a:pt x="3324019" y="4000429"/>
                </a:lnTo>
                <a:lnTo>
                  <a:pt x="3263866" y="3994809"/>
                </a:lnTo>
                <a:lnTo>
                  <a:pt x="3204142" y="3988833"/>
                </a:lnTo>
                <a:lnTo>
                  <a:pt x="3144851" y="3982522"/>
                </a:lnTo>
                <a:lnTo>
                  <a:pt x="3085998" y="3975898"/>
                </a:lnTo>
                <a:lnTo>
                  <a:pt x="3027589" y="3968982"/>
                </a:lnTo>
                <a:lnTo>
                  <a:pt x="2969628" y="3961797"/>
                </a:lnTo>
                <a:lnTo>
                  <a:pt x="2912120" y="3954364"/>
                </a:lnTo>
                <a:lnTo>
                  <a:pt x="2855070" y="3946706"/>
                </a:lnTo>
                <a:lnTo>
                  <a:pt x="2798483" y="3938843"/>
                </a:lnTo>
                <a:lnTo>
                  <a:pt x="2742365" y="3930799"/>
                </a:lnTo>
                <a:lnTo>
                  <a:pt x="2686720" y="3922595"/>
                </a:lnTo>
                <a:lnTo>
                  <a:pt x="2631552" y="3914252"/>
                </a:lnTo>
                <a:lnTo>
                  <a:pt x="2576868" y="3905794"/>
                </a:lnTo>
                <a:lnTo>
                  <a:pt x="2522673" y="3897240"/>
                </a:lnTo>
                <a:lnTo>
                  <a:pt x="2468970" y="3888614"/>
                </a:lnTo>
                <a:lnTo>
                  <a:pt x="2415765" y="3879938"/>
                </a:lnTo>
                <a:lnTo>
                  <a:pt x="2363064" y="3871233"/>
                </a:lnTo>
                <a:lnTo>
                  <a:pt x="2310870" y="3862520"/>
                </a:lnTo>
                <a:lnTo>
                  <a:pt x="2259190" y="3853823"/>
                </a:lnTo>
                <a:lnTo>
                  <a:pt x="2208027" y="3845162"/>
                </a:lnTo>
                <a:lnTo>
                  <a:pt x="2157388" y="3836560"/>
                </a:lnTo>
                <a:lnTo>
                  <a:pt x="2107277" y="3828039"/>
                </a:lnTo>
                <a:lnTo>
                  <a:pt x="2057698" y="3819620"/>
                </a:lnTo>
                <a:lnTo>
                  <a:pt x="2008658" y="3811325"/>
                </a:lnTo>
                <a:lnTo>
                  <a:pt x="1960161" y="3803176"/>
                </a:lnTo>
                <a:lnTo>
                  <a:pt x="1912211" y="3795196"/>
                </a:lnTo>
                <a:lnTo>
                  <a:pt x="1864815" y="3787405"/>
                </a:lnTo>
                <a:lnTo>
                  <a:pt x="1817976" y="3779826"/>
                </a:lnTo>
                <a:lnTo>
                  <a:pt x="1771701" y="3772481"/>
                </a:lnTo>
                <a:lnTo>
                  <a:pt x="1725993" y="3765391"/>
                </a:lnTo>
                <a:lnTo>
                  <a:pt x="1680859" y="3758579"/>
                </a:lnTo>
                <a:lnTo>
                  <a:pt x="1636302" y="3752065"/>
                </a:lnTo>
                <a:lnTo>
                  <a:pt x="1592328" y="3745874"/>
                </a:lnTo>
                <a:lnTo>
                  <a:pt x="1548942" y="3740025"/>
                </a:lnTo>
                <a:lnTo>
                  <a:pt x="1506149" y="3734540"/>
                </a:lnTo>
                <a:lnTo>
                  <a:pt x="1463953" y="3729443"/>
                </a:lnTo>
                <a:lnTo>
                  <a:pt x="1422361" y="3724754"/>
                </a:lnTo>
                <a:lnTo>
                  <a:pt x="1381376" y="3720496"/>
                </a:lnTo>
                <a:lnTo>
                  <a:pt x="1341004" y="3716691"/>
                </a:lnTo>
                <a:lnTo>
                  <a:pt x="1301250" y="3713359"/>
                </a:lnTo>
                <a:lnTo>
                  <a:pt x="1262118" y="3710524"/>
                </a:lnTo>
                <a:lnTo>
                  <a:pt x="1223615" y="3708206"/>
                </a:lnTo>
                <a:lnTo>
                  <a:pt x="1148511" y="3705213"/>
                </a:lnTo>
                <a:lnTo>
                  <a:pt x="1075978" y="3704554"/>
                </a:lnTo>
                <a:lnTo>
                  <a:pt x="1040688" y="3705155"/>
                </a:lnTo>
                <a:lnTo>
                  <a:pt x="972086" y="3708326"/>
                </a:lnTo>
                <a:lnTo>
                  <a:pt x="868736" y="3718683"/>
                </a:lnTo>
                <a:lnTo>
                  <a:pt x="802682" y="3728494"/>
                </a:lnTo>
                <a:lnTo>
                  <a:pt x="740461" y="3740290"/>
                </a:lnTo>
                <a:lnTo>
                  <a:pt x="681914" y="3753986"/>
                </a:lnTo>
                <a:lnTo>
                  <a:pt x="626880" y="3769500"/>
                </a:lnTo>
                <a:lnTo>
                  <a:pt x="575200" y="3786749"/>
                </a:lnTo>
                <a:lnTo>
                  <a:pt x="526715" y="3805649"/>
                </a:lnTo>
                <a:lnTo>
                  <a:pt x="481264" y="3826117"/>
                </a:lnTo>
                <a:lnTo>
                  <a:pt x="438689" y="3848070"/>
                </a:lnTo>
                <a:lnTo>
                  <a:pt x="398828" y="3871424"/>
                </a:lnTo>
                <a:lnTo>
                  <a:pt x="361523" y="3896097"/>
                </a:lnTo>
                <a:lnTo>
                  <a:pt x="326614" y="3922005"/>
                </a:lnTo>
                <a:lnTo>
                  <a:pt x="293941" y="3949065"/>
                </a:lnTo>
                <a:lnTo>
                  <a:pt x="263344" y="3977193"/>
                </a:lnTo>
                <a:lnTo>
                  <a:pt x="234664" y="4006306"/>
                </a:lnTo>
                <a:lnTo>
                  <a:pt x="207741" y="4036322"/>
                </a:lnTo>
                <a:lnTo>
                  <a:pt x="182415" y="4067157"/>
                </a:lnTo>
                <a:lnTo>
                  <a:pt x="158526" y="4098727"/>
                </a:lnTo>
                <a:lnTo>
                  <a:pt x="135915" y="4130950"/>
                </a:lnTo>
                <a:lnTo>
                  <a:pt x="114422" y="4163742"/>
                </a:lnTo>
                <a:lnTo>
                  <a:pt x="93888" y="4197019"/>
                </a:lnTo>
                <a:lnTo>
                  <a:pt x="74152" y="4230700"/>
                </a:lnTo>
                <a:lnTo>
                  <a:pt x="55055" y="4264700"/>
                </a:lnTo>
                <a:lnTo>
                  <a:pt x="36437" y="4298936"/>
                </a:lnTo>
                <a:lnTo>
                  <a:pt x="18138" y="4333325"/>
                </a:lnTo>
                <a:lnTo>
                  <a:pt x="0" y="4367783"/>
                </a:lnTo>
              </a:path>
            </a:pathLst>
          </a:custGeom>
          <a:ln w="10668">
            <a:solidFill>
              <a:srgbClr val="008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45751" y="900169"/>
            <a:ext cx="1135379" cy="59792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8997" y="2524481"/>
            <a:ext cx="7335405" cy="1789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chemeClr val="tx1"/>
                </a:solidFill>
                <a:latin typeface="Yu Gothic UI"/>
                <a:cs typeface="Yu Gothic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80964" y="6523972"/>
            <a:ext cx="25019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50"/>
              </a:lnSpc>
            </a:pPr>
            <a:r>
              <a:rPr dirty="0"/>
              <a:t>1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5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53.jp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55.jp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 /><Relationship Id="rId3" Type="http://schemas.openxmlformats.org/officeDocument/2006/relationships/image" Target="../media/image57.png" /><Relationship Id="rId7" Type="http://schemas.openxmlformats.org/officeDocument/2006/relationships/image" Target="../media/image61.jpg" /><Relationship Id="rId2" Type="http://schemas.openxmlformats.org/officeDocument/2006/relationships/image" Target="../media/image56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0.jpg" /><Relationship Id="rId5" Type="http://schemas.openxmlformats.org/officeDocument/2006/relationships/image" Target="../media/image59.jpg" /><Relationship Id="rId4" Type="http://schemas.openxmlformats.org/officeDocument/2006/relationships/image" Target="../media/image58.jpg" /><Relationship Id="rId9" Type="http://schemas.openxmlformats.org/officeDocument/2006/relationships/image" Target="../media/image63.jp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 /><Relationship Id="rId3" Type="http://schemas.openxmlformats.org/officeDocument/2006/relationships/image" Target="../media/image65.jpg" /><Relationship Id="rId7" Type="http://schemas.openxmlformats.org/officeDocument/2006/relationships/image" Target="../media/image69.png" /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8.jpg" /><Relationship Id="rId5" Type="http://schemas.openxmlformats.org/officeDocument/2006/relationships/image" Target="../media/image67.png" /><Relationship Id="rId4" Type="http://schemas.openxmlformats.org/officeDocument/2006/relationships/image" Target="../media/image66.jpg" /><Relationship Id="rId9" Type="http://schemas.openxmlformats.org/officeDocument/2006/relationships/image" Target="../media/image71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0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5.jpg" /><Relationship Id="rId5" Type="http://schemas.openxmlformats.org/officeDocument/2006/relationships/image" Target="../media/image14.jpg" /><Relationship Id="rId4" Type="http://schemas.openxmlformats.org/officeDocument/2006/relationships/image" Target="../media/image13.jp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 /><Relationship Id="rId3" Type="http://schemas.openxmlformats.org/officeDocument/2006/relationships/image" Target="../media/image17.png" /><Relationship Id="rId7" Type="http://schemas.openxmlformats.org/officeDocument/2006/relationships/image" Target="../media/image21.pn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0.jpg" /><Relationship Id="rId5" Type="http://schemas.openxmlformats.org/officeDocument/2006/relationships/image" Target="../media/image19.png" /><Relationship Id="rId10" Type="http://schemas.openxmlformats.org/officeDocument/2006/relationships/image" Target="../media/image24.jpg" /><Relationship Id="rId4" Type="http://schemas.openxmlformats.org/officeDocument/2006/relationships/image" Target="../media/image18.jpg" /><Relationship Id="rId9" Type="http://schemas.openxmlformats.org/officeDocument/2006/relationships/image" Target="../media/image2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jp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13" Type="http://schemas.openxmlformats.org/officeDocument/2006/relationships/image" Target="../media/image41.png" /><Relationship Id="rId3" Type="http://schemas.openxmlformats.org/officeDocument/2006/relationships/image" Target="../media/image31.jpg" /><Relationship Id="rId7" Type="http://schemas.openxmlformats.org/officeDocument/2006/relationships/image" Target="../media/image35.png" /><Relationship Id="rId12" Type="http://schemas.openxmlformats.org/officeDocument/2006/relationships/image" Target="../media/image40.png" /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34.jpg" /><Relationship Id="rId11" Type="http://schemas.openxmlformats.org/officeDocument/2006/relationships/image" Target="../media/image39.png" /><Relationship Id="rId5" Type="http://schemas.openxmlformats.org/officeDocument/2006/relationships/image" Target="../media/image33.jpg" /><Relationship Id="rId15" Type="http://schemas.openxmlformats.org/officeDocument/2006/relationships/image" Target="../media/image43.png" /><Relationship Id="rId10" Type="http://schemas.openxmlformats.org/officeDocument/2006/relationships/image" Target="../media/image38.png" /><Relationship Id="rId4" Type="http://schemas.openxmlformats.org/officeDocument/2006/relationships/image" Target="../media/image32.jpg" /><Relationship Id="rId9" Type="http://schemas.openxmlformats.org/officeDocument/2006/relationships/image" Target="../media/image37.png" /><Relationship Id="rId14" Type="http://schemas.openxmlformats.org/officeDocument/2006/relationships/image" Target="../media/image4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 /><Relationship Id="rId3" Type="http://schemas.openxmlformats.org/officeDocument/2006/relationships/image" Target="../media/image46.jpg" /><Relationship Id="rId7" Type="http://schemas.openxmlformats.org/officeDocument/2006/relationships/image" Target="../media/image50.jp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9.jpg" /><Relationship Id="rId5" Type="http://schemas.openxmlformats.org/officeDocument/2006/relationships/image" Target="../media/image48.jpg" /><Relationship Id="rId4" Type="http://schemas.openxmlformats.org/officeDocument/2006/relationships/image" Target="../media/image47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4191"/>
            <a:ext cx="10690225" cy="6014720"/>
            <a:chOff x="0" y="774191"/>
            <a:chExt cx="10690225" cy="6014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0689335" cy="6012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6520" y="2331719"/>
              <a:ext cx="3977640" cy="2285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59766" y="5228844"/>
              <a:ext cx="1448435" cy="1327785"/>
            </a:xfrm>
            <a:custGeom>
              <a:avLst/>
              <a:gdLst/>
              <a:ahLst/>
              <a:cxnLst/>
              <a:rect l="l" t="t" r="r" b="b"/>
              <a:pathLst>
                <a:path w="1448434" h="1327784">
                  <a:moveTo>
                    <a:pt x="481441" y="833628"/>
                  </a:moveTo>
                  <a:lnTo>
                    <a:pt x="393049" y="833628"/>
                  </a:lnTo>
                  <a:lnTo>
                    <a:pt x="381214" y="831222"/>
                  </a:lnTo>
                  <a:lnTo>
                    <a:pt x="371522" y="824674"/>
                  </a:lnTo>
                  <a:lnTo>
                    <a:pt x="364974" y="814982"/>
                  </a:lnTo>
                  <a:lnTo>
                    <a:pt x="362569" y="803148"/>
                  </a:lnTo>
                  <a:lnTo>
                    <a:pt x="362569" y="550164"/>
                  </a:lnTo>
                  <a:lnTo>
                    <a:pt x="399145" y="550164"/>
                  </a:lnTo>
                  <a:lnTo>
                    <a:pt x="402193" y="560832"/>
                  </a:lnTo>
                  <a:lnTo>
                    <a:pt x="412361" y="577548"/>
                  </a:lnTo>
                  <a:lnTo>
                    <a:pt x="426386" y="590550"/>
                  </a:lnTo>
                  <a:lnTo>
                    <a:pt x="443555" y="598979"/>
                  </a:lnTo>
                  <a:lnTo>
                    <a:pt x="463153" y="601980"/>
                  </a:lnTo>
                  <a:lnTo>
                    <a:pt x="812149" y="601980"/>
                  </a:lnTo>
                  <a:lnTo>
                    <a:pt x="812149" y="729996"/>
                  </a:lnTo>
                  <a:lnTo>
                    <a:pt x="511921" y="729996"/>
                  </a:lnTo>
                  <a:lnTo>
                    <a:pt x="511921" y="803148"/>
                  </a:lnTo>
                  <a:lnTo>
                    <a:pt x="509516" y="814982"/>
                  </a:lnTo>
                  <a:lnTo>
                    <a:pt x="502967" y="824674"/>
                  </a:lnTo>
                  <a:lnTo>
                    <a:pt x="493275" y="831222"/>
                  </a:lnTo>
                  <a:lnTo>
                    <a:pt x="481441" y="833628"/>
                  </a:lnTo>
                  <a:close/>
                </a:path>
                <a:path w="1448434" h="1327784">
                  <a:moveTo>
                    <a:pt x="812149" y="601980"/>
                  </a:moveTo>
                  <a:lnTo>
                    <a:pt x="463153" y="601980"/>
                  </a:lnTo>
                  <a:lnTo>
                    <a:pt x="482750" y="598979"/>
                  </a:lnTo>
                  <a:lnTo>
                    <a:pt x="499919" y="590550"/>
                  </a:lnTo>
                  <a:lnTo>
                    <a:pt x="513945" y="577548"/>
                  </a:lnTo>
                  <a:lnTo>
                    <a:pt x="524113" y="560832"/>
                  </a:lnTo>
                  <a:lnTo>
                    <a:pt x="527161" y="550164"/>
                  </a:lnTo>
                  <a:lnTo>
                    <a:pt x="812149" y="550164"/>
                  </a:lnTo>
                  <a:lnTo>
                    <a:pt x="812149" y="601980"/>
                  </a:lnTo>
                  <a:close/>
                </a:path>
                <a:path w="1448434" h="1327784">
                  <a:moveTo>
                    <a:pt x="335137" y="858012"/>
                  </a:moveTo>
                  <a:lnTo>
                    <a:pt x="123301" y="858012"/>
                  </a:lnTo>
                  <a:lnTo>
                    <a:pt x="179689" y="819912"/>
                  </a:lnTo>
                  <a:lnTo>
                    <a:pt x="114157" y="723900"/>
                  </a:lnTo>
                  <a:lnTo>
                    <a:pt x="111037" y="715494"/>
                  </a:lnTo>
                  <a:lnTo>
                    <a:pt x="110918" y="706945"/>
                  </a:lnTo>
                  <a:lnTo>
                    <a:pt x="113942" y="699254"/>
                  </a:lnTo>
                  <a:lnTo>
                    <a:pt x="120253" y="693420"/>
                  </a:lnTo>
                  <a:lnTo>
                    <a:pt x="138541" y="679704"/>
                  </a:lnTo>
                  <a:lnTo>
                    <a:pt x="143113" y="676656"/>
                  </a:lnTo>
                  <a:lnTo>
                    <a:pt x="149209" y="675132"/>
                  </a:lnTo>
                  <a:lnTo>
                    <a:pt x="161401" y="678180"/>
                  </a:lnTo>
                  <a:lnTo>
                    <a:pt x="165973" y="681228"/>
                  </a:lnTo>
                  <a:lnTo>
                    <a:pt x="169021" y="685800"/>
                  </a:lnTo>
                  <a:lnTo>
                    <a:pt x="234553" y="781812"/>
                  </a:lnTo>
                  <a:lnTo>
                    <a:pt x="283593" y="781812"/>
                  </a:lnTo>
                  <a:lnTo>
                    <a:pt x="325993" y="844296"/>
                  </a:lnTo>
                  <a:lnTo>
                    <a:pt x="335137" y="858012"/>
                  </a:lnTo>
                  <a:close/>
                </a:path>
                <a:path w="1448434" h="1327784">
                  <a:moveTo>
                    <a:pt x="226933" y="1066800"/>
                  </a:moveTo>
                  <a:lnTo>
                    <a:pt x="220837" y="1066800"/>
                  </a:lnTo>
                  <a:lnTo>
                    <a:pt x="182808" y="1064966"/>
                  </a:lnTo>
                  <a:lnTo>
                    <a:pt x="147494" y="1053274"/>
                  </a:lnTo>
                  <a:lnTo>
                    <a:pt x="116466" y="1032724"/>
                  </a:lnTo>
                  <a:lnTo>
                    <a:pt x="91297" y="1004316"/>
                  </a:lnTo>
                  <a:lnTo>
                    <a:pt x="92821" y="1002792"/>
                  </a:lnTo>
                  <a:lnTo>
                    <a:pt x="34909" y="917448"/>
                  </a:lnTo>
                  <a:lnTo>
                    <a:pt x="68437" y="894588"/>
                  </a:lnTo>
                  <a:lnTo>
                    <a:pt x="2905" y="800100"/>
                  </a:lnTo>
                  <a:lnTo>
                    <a:pt x="0" y="791670"/>
                  </a:lnTo>
                  <a:lnTo>
                    <a:pt x="27289" y="755904"/>
                  </a:lnTo>
                  <a:lnTo>
                    <a:pt x="44434" y="752665"/>
                  </a:lnTo>
                  <a:lnTo>
                    <a:pt x="52577" y="755689"/>
                  </a:lnTo>
                  <a:lnTo>
                    <a:pt x="59293" y="762000"/>
                  </a:lnTo>
                  <a:lnTo>
                    <a:pt x="123301" y="858012"/>
                  </a:lnTo>
                  <a:lnTo>
                    <a:pt x="335137" y="858012"/>
                  </a:lnTo>
                  <a:lnTo>
                    <a:pt x="346757" y="888063"/>
                  </a:lnTo>
                  <a:lnTo>
                    <a:pt x="351520" y="920115"/>
                  </a:lnTo>
                  <a:lnTo>
                    <a:pt x="348853" y="952738"/>
                  </a:lnTo>
                  <a:lnTo>
                    <a:pt x="338185" y="984504"/>
                  </a:lnTo>
                  <a:lnTo>
                    <a:pt x="325993" y="1005840"/>
                  </a:lnTo>
                  <a:lnTo>
                    <a:pt x="362569" y="1051560"/>
                  </a:lnTo>
                  <a:lnTo>
                    <a:pt x="371800" y="1060704"/>
                  </a:lnTo>
                  <a:lnTo>
                    <a:pt x="252841" y="1060704"/>
                  </a:lnTo>
                  <a:lnTo>
                    <a:pt x="239125" y="1063752"/>
                  </a:lnTo>
                  <a:lnTo>
                    <a:pt x="226933" y="1066800"/>
                  </a:lnTo>
                  <a:close/>
                </a:path>
                <a:path w="1448434" h="1327784">
                  <a:moveTo>
                    <a:pt x="283593" y="781812"/>
                  </a:moveTo>
                  <a:lnTo>
                    <a:pt x="234553" y="781812"/>
                  </a:lnTo>
                  <a:lnTo>
                    <a:pt x="268081" y="758952"/>
                  </a:lnTo>
                  <a:lnTo>
                    <a:pt x="283593" y="781812"/>
                  </a:lnTo>
                  <a:close/>
                </a:path>
                <a:path w="1448434" h="1327784">
                  <a:moveTo>
                    <a:pt x="812149" y="1327404"/>
                  </a:moveTo>
                  <a:lnTo>
                    <a:pt x="803005" y="1327404"/>
                  </a:lnTo>
                  <a:lnTo>
                    <a:pt x="755824" y="1327222"/>
                  </a:lnTo>
                  <a:lnTo>
                    <a:pt x="708898" y="1323664"/>
                  </a:lnTo>
                  <a:lnTo>
                    <a:pt x="662416" y="1316783"/>
                  </a:lnTo>
                  <a:lnTo>
                    <a:pt x="616569" y="1306632"/>
                  </a:lnTo>
                  <a:lnTo>
                    <a:pt x="571547" y="1293263"/>
                  </a:lnTo>
                  <a:lnTo>
                    <a:pt x="527542" y="1276731"/>
                  </a:lnTo>
                  <a:lnTo>
                    <a:pt x="484743" y="1257086"/>
                  </a:lnTo>
                  <a:lnTo>
                    <a:pt x="443341" y="1234383"/>
                  </a:lnTo>
                  <a:lnTo>
                    <a:pt x="403401" y="1208580"/>
                  </a:lnTo>
                  <a:lnTo>
                    <a:pt x="365490" y="1180013"/>
                  </a:lnTo>
                  <a:lnTo>
                    <a:pt x="329422" y="1148452"/>
                  </a:lnTo>
                  <a:lnTo>
                    <a:pt x="295513" y="1114044"/>
                  </a:lnTo>
                  <a:lnTo>
                    <a:pt x="252841" y="1060704"/>
                  </a:lnTo>
                  <a:lnTo>
                    <a:pt x="371800" y="1060704"/>
                  </a:lnTo>
                  <a:lnTo>
                    <a:pt x="398188" y="1086843"/>
                  </a:lnTo>
                  <a:lnTo>
                    <a:pt x="436294" y="1118579"/>
                  </a:lnTo>
                  <a:lnTo>
                    <a:pt x="476631" y="1146694"/>
                  </a:lnTo>
                  <a:lnTo>
                    <a:pt x="518943" y="1171114"/>
                  </a:lnTo>
                  <a:lnTo>
                    <a:pt x="562975" y="1191768"/>
                  </a:lnTo>
                  <a:lnTo>
                    <a:pt x="608469" y="1208580"/>
                  </a:lnTo>
                  <a:lnTo>
                    <a:pt x="655171" y="1221479"/>
                  </a:lnTo>
                  <a:lnTo>
                    <a:pt x="702823" y="1230392"/>
                  </a:lnTo>
                  <a:lnTo>
                    <a:pt x="751170" y="1235244"/>
                  </a:lnTo>
                  <a:lnTo>
                    <a:pt x="799957" y="1235964"/>
                  </a:lnTo>
                  <a:lnTo>
                    <a:pt x="812149" y="1235964"/>
                  </a:lnTo>
                  <a:lnTo>
                    <a:pt x="812149" y="1327404"/>
                  </a:lnTo>
                  <a:close/>
                </a:path>
                <a:path w="1448434" h="1327784">
                  <a:moveTo>
                    <a:pt x="1255633" y="833628"/>
                  </a:moveTo>
                  <a:lnTo>
                    <a:pt x="1167241" y="833628"/>
                  </a:lnTo>
                  <a:lnTo>
                    <a:pt x="1155406" y="831222"/>
                  </a:lnTo>
                  <a:lnTo>
                    <a:pt x="1145714" y="824674"/>
                  </a:lnTo>
                  <a:lnTo>
                    <a:pt x="1139166" y="814982"/>
                  </a:lnTo>
                  <a:lnTo>
                    <a:pt x="1136761" y="803148"/>
                  </a:lnTo>
                  <a:lnTo>
                    <a:pt x="1136761" y="729996"/>
                  </a:lnTo>
                  <a:lnTo>
                    <a:pt x="841105" y="729996"/>
                  </a:lnTo>
                  <a:lnTo>
                    <a:pt x="841105" y="550164"/>
                  </a:lnTo>
                  <a:lnTo>
                    <a:pt x="1121521" y="550164"/>
                  </a:lnTo>
                  <a:lnTo>
                    <a:pt x="1124569" y="560832"/>
                  </a:lnTo>
                  <a:lnTo>
                    <a:pt x="1134737" y="577548"/>
                  </a:lnTo>
                  <a:lnTo>
                    <a:pt x="1148762" y="590550"/>
                  </a:lnTo>
                  <a:lnTo>
                    <a:pt x="1165931" y="598979"/>
                  </a:lnTo>
                  <a:lnTo>
                    <a:pt x="1185529" y="601980"/>
                  </a:lnTo>
                  <a:lnTo>
                    <a:pt x="1286113" y="601980"/>
                  </a:lnTo>
                  <a:lnTo>
                    <a:pt x="1286113" y="803148"/>
                  </a:lnTo>
                  <a:lnTo>
                    <a:pt x="1283708" y="814982"/>
                  </a:lnTo>
                  <a:lnTo>
                    <a:pt x="1277159" y="824674"/>
                  </a:lnTo>
                  <a:lnTo>
                    <a:pt x="1267467" y="831222"/>
                  </a:lnTo>
                  <a:lnTo>
                    <a:pt x="1255633" y="833628"/>
                  </a:lnTo>
                  <a:close/>
                </a:path>
                <a:path w="1448434" h="1327784">
                  <a:moveTo>
                    <a:pt x="1286113" y="601980"/>
                  </a:moveTo>
                  <a:lnTo>
                    <a:pt x="1185529" y="601980"/>
                  </a:lnTo>
                  <a:lnTo>
                    <a:pt x="1205126" y="598979"/>
                  </a:lnTo>
                  <a:lnTo>
                    <a:pt x="1222295" y="590550"/>
                  </a:lnTo>
                  <a:lnTo>
                    <a:pt x="1236321" y="577548"/>
                  </a:lnTo>
                  <a:lnTo>
                    <a:pt x="1246489" y="560832"/>
                  </a:lnTo>
                  <a:lnTo>
                    <a:pt x="1249537" y="550164"/>
                  </a:lnTo>
                  <a:lnTo>
                    <a:pt x="1286113" y="550164"/>
                  </a:lnTo>
                  <a:lnTo>
                    <a:pt x="1286113" y="601980"/>
                  </a:lnTo>
                  <a:close/>
                </a:path>
                <a:path w="1448434" h="1327784">
                  <a:moveTo>
                    <a:pt x="857869" y="1324356"/>
                  </a:moveTo>
                  <a:lnTo>
                    <a:pt x="841105" y="1324356"/>
                  </a:lnTo>
                  <a:lnTo>
                    <a:pt x="841105" y="1232916"/>
                  </a:lnTo>
                  <a:lnTo>
                    <a:pt x="847201" y="1232916"/>
                  </a:lnTo>
                  <a:lnTo>
                    <a:pt x="882610" y="1227462"/>
                  </a:lnTo>
                  <a:lnTo>
                    <a:pt x="952857" y="1210841"/>
                  </a:lnTo>
                  <a:lnTo>
                    <a:pt x="1031750" y="1180222"/>
                  </a:lnTo>
                  <a:lnTo>
                    <a:pt x="1073821" y="1157719"/>
                  </a:lnTo>
                  <a:lnTo>
                    <a:pt x="1113495" y="1132077"/>
                  </a:lnTo>
                  <a:lnTo>
                    <a:pt x="1150643" y="1103495"/>
                  </a:lnTo>
                  <a:lnTo>
                    <a:pt x="1185140" y="1072171"/>
                  </a:lnTo>
                  <a:lnTo>
                    <a:pt x="1216857" y="1038305"/>
                  </a:lnTo>
                  <a:lnTo>
                    <a:pt x="1245668" y="1002095"/>
                  </a:lnTo>
                  <a:lnTo>
                    <a:pt x="1271444" y="963739"/>
                  </a:lnTo>
                  <a:lnTo>
                    <a:pt x="1294060" y="923437"/>
                  </a:lnTo>
                  <a:lnTo>
                    <a:pt x="1313387" y="881386"/>
                  </a:lnTo>
                  <a:lnTo>
                    <a:pt x="1329298" y="837787"/>
                  </a:lnTo>
                  <a:lnTo>
                    <a:pt x="1341667" y="792837"/>
                  </a:lnTo>
                  <a:lnTo>
                    <a:pt x="1350366" y="746735"/>
                  </a:lnTo>
                  <a:lnTo>
                    <a:pt x="1355267" y="699679"/>
                  </a:lnTo>
                  <a:lnTo>
                    <a:pt x="1356244" y="651869"/>
                  </a:lnTo>
                  <a:lnTo>
                    <a:pt x="1353169" y="603504"/>
                  </a:lnTo>
                  <a:lnTo>
                    <a:pt x="1345549" y="554736"/>
                  </a:lnTo>
                  <a:lnTo>
                    <a:pt x="1344025" y="550164"/>
                  </a:lnTo>
                  <a:lnTo>
                    <a:pt x="1436989" y="550164"/>
                  </a:lnTo>
                  <a:lnTo>
                    <a:pt x="1444609" y="592836"/>
                  </a:lnTo>
                  <a:lnTo>
                    <a:pt x="1448041" y="642704"/>
                  </a:lnTo>
                  <a:lnTo>
                    <a:pt x="1447738" y="692123"/>
                  </a:lnTo>
                  <a:lnTo>
                    <a:pt x="1443804" y="740925"/>
                  </a:lnTo>
                  <a:lnTo>
                    <a:pt x="1436343" y="788940"/>
                  </a:lnTo>
                  <a:lnTo>
                    <a:pt x="1425457" y="836003"/>
                  </a:lnTo>
                  <a:lnTo>
                    <a:pt x="1411250" y="881944"/>
                  </a:lnTo>
                  <a:lnTo>
                    <a:pt x="1393826" y="926596"/>
                  </a:lnTo>
                  <a:lnTo>
                    <a:pt x="1373288" y="969792"/>
                  </a:lnTo>
                  <a:lnTo>
                    <a:pt x="1349740" y="1011364"/>
                  </a:lnTo>
                  <a:lnTo>
                    <a:pt x="1323284" y="1051144"/>
                  </a:lnTo>
                  <a:lnTo>
                    <a:pt x="1294026" y="1088963"/>
                  </a:lnTo>
                  <a:lnTo>
                    <a:pt x="1262067" y="1124655"/>
                  </a:lnTo>
                  <a:lnTo>
                    <a:pt x="1227512" y="1158052"/>
                  </a:lnTo>
                  <a:lnTo>
                    <a:pt x="1190464" y="1188985"/>
                  </a:lnTo>
                  <a:lnTo>
                    <a:pt x="1151027" y="1217287"/>
                  </a:lnTo>
                  <a:lnTo>
                    <a:pt x="1109304" y="1242791"/>
                  </a:lnTo>
                  <a:lnTo>
                    <a:pt x="1065398" y="1265329"/>
                  </a:lnTo>
                  <a:lnTo>
                    <a:pt x="1019413" y="1284732"/>
                  </a:lnTo>
                  <a:lnTo>
                    <a:pt x="979170" y="1298424"/>
                  </a:lnTo>
                  <a:lnTo>
                    <a:pt x="938641" y="1309687"/>
                  </a:lnTo>
                  <a:lnTo>
                    <a:pt x="898112" y="1318379"/>
                  </a:lnTo>
                  <a:lnTo>
                    <a:pt x="857869" y="1324356"/>
                  </a:lnTo>
                  <a:close/>
                </a:path>
                <a:path w="1448434" h="1327784">
                  <a:moveTo>
                    <a:pt x="1432417" y="521208"/>
                  </a:moveTo>
                  <a:lnTo>
                    <a:pt x="1337929" y="521208"/>
                  </a:lnTo>
                  <a:lnTo>
                    <a:pt x="1334881" y="509016"/>
                  </a:lnTo>
                  <a:lnTo>
                    <a:pt x="1320025" y="464094"/>
                  </a:lnTo>
                  <a:lnTo>
                    <a:pt x="1301690" y="420881"/>
                  </a:lnTo>
                  <a:lnTo>
                    <a:pt x="1280037" y="379548"/>
                  </a:lnTo>
                  <a:lnTo>
                    <a:pt x="1255224" y="340265"/>
                  </a:lnTo>
                  <a:lnTo>
                    <a:pt x="1227412" y="303201"/>
                  </a:lnTo>
                  <a:lnTo>
                    <a:pt x="1196761" y="268526"/>
                  </a:lnTo>
                  <a:lnTo>
                    <a:pt x="1163431" y="236410"/>
                  </a:lnTo>
                  <a:lnTo>
                    <a:pt x="1127581" y="207024"/>
                  </a:lnTo>
                  <a:lnTo>
                    <a:pt x="1089372" y="180536"/>
                  </a:lnTo>
                  <a:lnTo>
                    <a:pt x="1048964" y="157118"/>
                  </a:lnTo>
                  <a:lnTo>
                    <a:pt x="1006516" y="136939"/>
                  </a:lnTo>
                  <a:lnTo>
                    <a:pt x="962189" y="120169"/>
                  </a:lnTo>
                  <a:lnTo>
                    <a:pt x="916143" y="106978"/>
                  </a:lnTo>
                  <a:lnTo>
                    <a:pt x="868537" y="97536"/>
                  </a:lnTo>
                  <a:lnTo>
                    <a:pt x="841105" y="94488"/>
                  </a:lnTo>
                  <a:lnTo>
                    <a:pt x="841105" y="3048"/>
                  </a:lnTo>
                  <a:lnTo>
                    <a:pt x="882253" y="7620"/>
                  </a:lnTo>
                  <a:lnTo>
                    <a:pt x="930756" y="16777"/>
                  </a:lnTo>
                  <a:lnTo>
                    <a:pt x="977884" y="29301"/>
                  </a:lnTo>
                  <a:lnTo>
                    <a:pt x="1023511" y="45057"/>
                  </a:lnTo>
                  <a:lnTo>
                    <a:pt x="1067514" y="63912"/>
                  </a:lnTo>
                  <a:lnTo>
                    <a:pt x="1109766" y="85732"/>
                  </a:lnTo>
                  <a:lnTo>
                    <a:pt x="1150143" y="110382"/>
                  </a:lnTo>
                  <a:lnTo>
                    <a:pt x="1188520" y="137730"/>
                  </a:lnTo>
                  <a:lnTo>
                    <a:pt x="1224772" y="167640"/>
                  </a:lnTo>
                  <a:lnTo>
                    <a:pt x="1258773" y="199978"/>
                  </a:lnTo>
                  <a:lnTo>
                    <a:pt x="1290399" y="234612"/>
                  </a:lnTo>
                  <a:lnTo>
                    <a:pt x="1319525" y="271407"/>
                  </a:lnTo>
                  <a:lnTo>
                    <a:pt x="1346025" y="310229"/>
                  </a:lnTo>
                  <a:lnTo>
                    <a:pt x="1369775" y="350944"/>
                  </a:lnTo>
                  <a:lnTo>
                    <a:pt x="1390650" y="393418"/>
                  </a:lnTo>
                  <a:lnTo>
                    <a:pt x="1408524" y="437517"/>
                  </a:lnTo>
                  <a:lnTo>
                    <a:pt x="1423273" y="483108"/>
                  </a:lnTo>
                  <a:lnTo>
                    <a:pt x="1432417" y="521208"/>
                  </a:lnTo>
                  <a:close/>
                </a:path>
                <a:path w="1448434" h="1327784">
                  <a:moveTo>
                    <a:pt x="1164193" y="368808"/>
                  </a:moveTo>
                  <a:lnTo>
                    <a:pt x="1098661" y="368808"/>
                  </a:lnTo>
                  <a:lnTo>
                    <a:pt x="1030081" y="269748"/>
                  </a:lnTo>
                  <a:lnTo>
                    <a:pt x="1023985" y="262128"/>
                  </a:lnTo>
                  <a:lnTo>
                    <a:pt x="1015412" y="255008"/>
                  </a:lnTo>
                  <a:lnTo>
                    <a:pt x="1005697" y="249745"/>
                  </a:lnTo>
                  <a:lnTo>
                    <a:pt x="994838" y="246483"/>
                  </a:lnTo>
                  <a:lnTo>
                    <a:pt x="982837" y="245364"/>
                  </a:lnTo>
                  <a:lnTo>
                    <a:pt x="841105" y="245364"/>
                  </a:lnTo>
                  <a:lnTo>
                    <a:pt x="841105" y="192024"/>
                  </a:lnTo>
                  <a:lnTo>
                    <a:pt x="1013317" y="192024"/>
                  </a:lnTo>
                  <a:lnTo>
                    <a:pt x="1027842" y="193428"/>
                  </a:lnTo>
                  <a:lnTo>
                    <a:pt x="1041511" y="197548"/>
                  </a:lnTo>
                  <a:lnTo>
                    <a:pt x="1054036" y="204239"/>
                  </a:lnTo>
                  <a:lnTo>
                    <a:pt x="1065133" y="213360"/>
                  </a:lnTo>
                  <a:lnTo>
                    <a:pt x="1072753" y="224028"/>
                  </a:lnTo>
                  <a:lnTo>
                    <a:pt x="1073705" y="224028"/>
                  </a:lnTo>
                  <a:lnTo>
                    <a:pt x="1164193" y="368808"/>
                  </a:lnTo>
                  <a:close/>
                </a:path>
                <a:path w="1448434" h="1327784">
                  <a:moveTo>
                    <a:pt x="1073705" y="224028"/>
                  </a:moveTo>
                  <a:lnTo>
                    <a:pt x="1072753" y="224028"/>
                  </a:lnTo>
                  <a:lnTo>
                    <a:pt x="1072753" y="222504"/>
                  </a:lnTo>
                  <a:lnTo>
                    <a:pt x="1073705" y="224028"/>
                  </a:lnTo>
                  <a:close/>
                </a:path>
                <a:path w="1448434" h="1327784">
                  <a:moveTo>
                    <a:pt x="1121521" y="521208"/>
                  </a:moveTo>
                  <a:lnTo>
                    <a:pt x="841105" y="521208"/>
                  </a:lnTo>
                  <a:lnTo>
                    <a:pt x="841105" y="368808"/>
                  </a:lnTo>
                  <a:lnTo>
                    <a:pt x="1212961" y="368808"/>
                  </a:lnTo>
                  <a:lnTo>
                    <a:pt x="1241107" y="374451"/>
                  </a:lnTo>
                  <a:lnTo>
                    <a:pt x="1264396" y="389953"/>
                  </a:lnTo>
                  <a:lnTo>
                    <a:pt x="1280255" y="413170"/>
                  </a:lnTo>
                  <a:lnTo>
                    <a:pt x="1286113" y="441960"/>
                  </a:lnTo>
                  <a:lnTo>
                    <a:pt x="1286113" y="469392"/>
                  </a:lnTo>
                  <a:lnTo>
                    <a:pt x="1185529" y="469392"/>
                  </a:lnTo>
                  <a:lnTo>
                    <a:pt x="1165931" y="472392"/>
                  </a:lnTo>
                  <a:lnTo>
                    <a:pt x="1148762" y="480822"/>
                  </a:lnTo>
                  <a:lnTo>
                    <a:pt x="1134737" y="493823"/>
                  </a:lnTo>
                  <a:lnTo>
                    <a:pt x="1124569" y="510540"/>
                  </a:lnTo>
                  <a:lnTo>
                    <a:pt x="1121521" y="521208"/>
                  </a:lnTo>
                  <a:close/>
                </a:path>
                <a:path w="1448434" h="1327784">
                  <a:moveTo>
                    <a:pt x="1286113" y="521208"/>
                  </a:moveTo>
                  <a:lnTo>
                    <a:pt x="1249537" y="521208"/>
                  </a:lnTo>
                  <a:lnTo>
                    <a:pt x="1246489" y="510540"/>
                  </a:lnTo>
                  <a:lnTo>
                    <a:pt x="1236321" y="493823"/>
                  </a:lnTo>
                  <a:lnTo>
                    <a:pt x="1222295" y="480822"/>
                  </a:lnTo>
                  <a:lnTo>
                    <a:pt x="1205126" y="472392"/>
                  </a:lnTo>
                  <a:lnTo>
                    <a:pt x="1185529" y="469392"/>
                  </a:lnTo>
                  <a:lnTo>
                    <a:pt x="1286113" y="469392"/>
                  </a:lnTo>
                  <a:lnTo>
                    <a:pt x="1286113" y="521208"/>
                  </a:lnTo>
                  <a:close/>
                </a:path>
                <a:path w="1448434" h="1327784">
                  <a:moveTo>
                    <a:pt x="274177" y="402336"/>
                  </a:moveTo>
                  <a:lnTo>
                    <a:pt x="173593" y="402336"/>
                  </a:lnTo>
                  <a:lnTo>
                    <a:pt x="194550" y="357935"/>
                  </a:lnTo>
                  <a:lnTo>
                    <a:pt x="218452" y="315664"/>
                  </a:lnTo>
                  <a:lnTo>
                    <a:pt x="245136" y="275617"/>
                  </a:lnTo>
                  <a:lnTo>
                    <a:pt x="274439" y="237886"/>
                  </a:lnTo>
                  <a:lnTo>
                    <a:pt x="306197" y="202567"/>
                  </a:lnTo>
                  <a:lnTo>
                    <a:pt x="340247" y="169753"/>
                  </a:lnTo>
                  <a:lnTo>
                    <a:pt x="376428" y="139537"/>
                  </a:lnTo>
                  <a:lnTo>
                    <a:pt x="414575" y="112014"/>
                  </a:lnTo>
                  <a:lnTo>
                    <a:pt x="454526" y="87276"/>
                  </a:lnTo>
                  <a:lnTo>
                    <a:pt x="496118" y="65418"/>
                  </a:lnTo>
                  <a:lnTo>
                    <a:pt x="539188" y="46534"/>
                  </a:lnTo>
                  <a:lnTo>
                    <a:pt x="583572" y="30718"/>
                  </a:lnTo>
                  <a:lnTo>
                    <a:pt x="629109" y="18062"/>
                  </a:lnTo>
                  <a:lnTo>
                    <a:pt x="675635" y="8661"/>
                  </a:lnTo>
                  <a:lnTo>
                    <a:pt x="722986" y="2609"/>
                  </a:lnTo>
                  <a:lnTo>
                    <a:pt x="771001" y="0"/>
                  </a:lnTo>
                  <a:lnTo>
                    <a:pt x="812149" y="1524"/>
                  </a:lnTo>
                  <a:lnTo>
                    <a:pt x="812149" y="91440"/>
                  </a:lnTo>
                  <a:lnTo>
                    <a:pt x="772525" y="91440"/>
                  </a:lnTo>
                  <a:lnTo>
                    <a:pt x="725001" y="94477"/>
                  </a:lnTo>
                  <a:lnTo>
                    <a:pt x="678235" y="101402"/>
                  </a:lnTo>
                  <a:lnTo>
                    <a:pt x="632443" y="112098"/>
                  </a:lnTo>
                  <a:lnTo>
                    <a:pt x="587841" y="126448"/>
                  </a:lnTo>
                  <a:lnTo>
                    <a:pt x="544646" y="144336"/>
                  </a:lnTo>
                  <a:lnTo>
                    <a:pt x="503074" y="165645"/>
                  </a:lnTo>
                  <a:lnTo>
                    <a:pt x="463342" y="190258"/>
                  </a:lnTo>
                  <a:lnTo>
                    <a:pt x="425666" y="218060"/>
                  </a:lnTo>
                  <a:lnTo>
                    <a:pt x="390262" y="248933"/>
                  </a:lnTo>
                  <a:lnTo>
                    <a:pt x="357347" y="282762"/>
                  </a:lnTo>
                  <a:lnTo>
                    <a:pt x="327138" y="319428"/>
                  </a:lnTo>
                  <a:lnTo>
                    <a:pt x="299850" y="358817"/>
                  </a:lnTo>
                  <a:lnTo>
                    <a:pt x="275701" y="400812"/>
                  </a:lnTo>
                  <a:lnTo>
                    <a:pt x="274177" y="402336"/>
                  </a:lnTo>
                  <a:close/>
                </a:path>
                <a:path w="1448434" h="1327784">
                  <a:moveTo>
                    <a:pt x="812149" y="92964"/>
                  </a:moveTo>
                  <a:lnTo>
                    <a:pt x="772525" y="91440"/>
                  </a:lnTo>
                  <a:lnTo>
                    <a:pt x="812149" y="91440"/>
                  </a:lnTo>
                  <a:lnTo>
                    <a:pt x="812149" y="92964"/>
                  </a:lnTo>
                  <a:close/>
                </a:path>
                <a:path w="1448434" h="1327784">
                  <a:moveTo>
                    <a:pt x="812149" y="224028"/>
                  </a:moveTo>
                  <a:lnTo>
                    <a:pt x="569833" y="224028"/>
                  </a:lnTo>
                  <a:lnTo>
                    <a:pt x="577453" y="213360"/>
                  </a:lnTo>
                  <a:lnTo>
                    <a:pt x="587906" y="204239"/>
                  </a:lnTo>
                  <a:lnTo>
                    <a:pt x="600503" y="197548"/>
                  </a:lnTo>
                  <a:lnTo>
                    <a:pt x="614529" y="193428"/>
                  </a:lnTo>
                  <a:lnTo>
                    <a:pt x="629269" y="192024"/>
                  </a:lnTo>
                  <a:lnTo>
                    <a:pt x="812149" y="192024"/>
                  </a:lnTo>
                  <a:lnTo>
                    <a:pt x="812149" y="224028"/>
                  </a:lnTo>
                  <a:close/>
                </a:path>
                <a:path w="1448434" h="1327784">
                  <a:moveTo>
                    <a:pt x="554593" y="368808"/>
                  </a:moveTo>
                  <a:lnTo>
                    <a:pt x="478393" y="368808"/>
                  </a:lnTo>
                  <a:lnTo>
                    <a:pt x="560599" y="237886"/>
                  </a:lnTo>
                  <a:lnTo>
                    <a:pt x="560689" y="236219"/>
                  </a:lnTo>
                  <a:lnTo>
                    <a:pt x="569833" y="222504"/>
                  </a:lnTo>
                  <a:lnTo>
                    <a:pt x="569833" y="224028"/>
                  </a:lnTo>
                  <a:lnTo>
                    <a:pt x="812149" y="224028"/>
                  </a:lnTo>
                  <a:lnTo>
                    <a:pt x="812149" y="245364"/>
                  </a:lnTo>
                  <a:lnTo>
                    <a:pt x="670417" y="245364"/>
                  </a:lnTo>
                  <a:lnTo>
                    <a:pt x="658177" y="246483"/>
                  </a:lnTo>
                  <a:lnTo>
                    <a:pt x="621649" y="269748"/>
                  </a:lnTo>
                  <a:lnTo>
                    <a:pt x="620125" y="272795"/>
                  </a:lnTo>
                  <a:lnTo>
                    <a:pt x="615553" y="278892"/>
                  </a:lnTo>
                  <a:lnTo>
                    <a:pt x="615553" y="280416"/>
                  </a:lnTo>
                  <a:lnTo>
                    <a:pt x="554593" y="368808"/>
                  </a:lnTo>
                  <a:close/>
                </a:path>
                <a:path w="1448434" h="1327784">
                  <a:moveTo>
                    <a:pt x="399145" y="521208"/>
                  </a:moveTo>
                  <a:lnTo>
                    <a:pt x="362569" y="521208"/>
                  </a:lnTo>
                  <a:lnTo>
                    <a:pt x="362569" y="441960"/>
                  </a:lnTo>
                  <a:lnTo>
                    <a:pt x="368450" y="413170"/>
                  </a:lnTo>
                  <a:lnTo>
                    <a:pt x="384476" y="389953"/>
                  </a:lnTo>
                  <a:lnTo>
                    <a:pt x="408217" y="374451"/>
                  </a:lnTo>
                  <a:lnTo>
                    <a:pt x="437245" y="368808"/>
                  </a:lnTo>
                  <a:lnTo>
                    <a:pt x="812149" y="368808"/>
                  </a:lnTo>
                  <a:lnTo>
                    <a:pt x="812149" y="469392"/>
                  </a:lnTo>
                  <a:lnTo>
                    <a:pt x="463153" y="469392"/>
                  </a:lnTo>
                  <a:lnTo>
                    <a:pt x="443555" y="472392"/>
                  </a:lnTo>
                  <a:lnTo>
                    <a:pt x="426386" y="480822"/>
                  </a:lnTo>
                  <a:lnTo>
                    <a:pt x="412361" y="493823"/>
                  </a:lnTo>
                  <a:lnTo>
                    <a:pt x="402193" y="510540"/>
                  </a:lnTo>
                  <a:lnTo>
                    <a:pt x="399145" y="521208"/>
                  </a:lnTo>
                  <a:close/>
                </a:path>
                <a:path w="1448434" h="1327784">
                  <a:moveTo>
                    <a:pt x="812149" y="521208"/>
                  </a:moveTo>
                  <a:lnTo>
                    <a:pt x="527161" y="521208"/>
                  </a:lnTo>
                  <a:lnTo>
                    <a:pt x="524113" y="510540"/>
                  </a:lnTo>
                  <a:lnTo>
                    <a:pt x="513945" y="493823"/>
                  </a:lnTo>
                  <a:lnTo>
                    <a:pt x="499919" y="480822"/>
                  </a:lnTo>
                  <a:lnTo>
                    <a:pt x="482750" y="472392"/>
                  </a:lnTo>
                  <a:lnTo>
                    <a:pt x="463153" y="469392"/>
                  </a:lnTo>
                  <a:lnTo>
                    <a:pt x="812149" y="469392"/>
                  </a:lnTo>
                  <a:lnTo>
                    <a:pt x="812149" y="521208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" y="780287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7239"/>
            <a:ext cx="10690860" cy="6012180"/>
            <a:chOff x="0" y="777239"/>
            <a:chExt cx="10690860" cy="6012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7239"/>
              <a:ext cx="10690860" cy="6012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752" y="897635"/>
              <a:ext cx="1135379" cy="6004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3309" rIns="0" bIns="0" rtlCol="0">
            <a:spAutoFit/>
          </a:bodyPr>
          <a:lstStyle/>
          <a:p>
            <a:pPr marL="1932305" marR="5080" indent="36195">
              <a:lnSpc>
                <a:spcPct val="100800"/>
              </a:lnSpc>
              <a:spcBef>
                <a:spcPts val="90"/>
              </a:spcBef>
            </a:pPr>
            <a:r>
              <a:rPr spc="10" dirty="0"/>
              <a:t>Electric Vehicle </a:t>
            </a:r>
            <a:r>
              <a:rPr spc="-1280" dirty="0"/>
              <a:t> </a:t>
            </a:r>
            <a:r>
              <a:rPr spc="15" dirty="0"/>
              <a:t>Market</a:t>
            </a:r>
            <a:r>
              <a:rPr spc="-65" dirty="0"/>
              <a:t> </a:t>
            </a:r>
            <a:r>
              <a:rPr spc="35" dirty="0"/>
              <a:t>In</a:t>
            </a:r>
            <a:r>
              <a:rPr spc="-70" dirty="0"/>
              <a:t> </a:t>
            </a:r>
            <a:r>
              <a:rPr spc="15" dirty="0"/>
              <a:t>India</a:t>
            </a:r>
          </a:p>
        </p:txBody>
      </p:sp>
      <p:sp>
        <p:nvSpPr>
          <p:cNvPr id="6" name="object 6"/>
          <p:cNvSpPr/>
          <p:nvPr/>
        </p:nvSpPr>
        <p:spPr>
          <a:xfrm>
            <a:off x="6095" y="780287"/>
            <a:ext cx="10678795" cy="6003290"/>
          </a:xfrm>
          <a:custGeom>
            <a:avLst/>
            <a:gdLst/>
            <a:ahLst/>
            <a:cxnLst/>
            <a:rect l="l" t="t" r="r" b="b"/>
            <a:pathLst>
              <a:path w="10678795" h="6003290">
                <a:moveTo>
                  <a:pt x="0" y="0"/>
                </a:moveTo>
                <a:lnTo>
                  <a:pt x="10678668" y="0"/>
                </a:lnTo>
                <a:lnTo>
                  <a:pt x="10678668" y="6003035"/>
                </a:lnTo>
                <a:lnTo>
                  <a:pt x="0" y="600303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33" y="900169"/>
            <a:ext cx="10700385" cy="598170"/>
            <a:chOff x="-5333" y="900169"/>
            <a:chExt cx="10700385" cy="598170"/>
          </a:xfrm>
        </p:grpSpPr>
        <p:sp>
          <p:nvSpPr>
            <p:cNvPr id="3" name="object 3"/>
            <p:cNvSpPr/>
            <p:nvPr/>
          </p:nvSpPr>
          <p:spPr>
            <a:xfrm>
              <a:off x="0" y="914400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9425939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25939" y="0"/>
                  </a:lnTo>
                  <a:lnTo>
                    <a:pt x="9425939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15924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0" y="0"/>
                  </a:moveTo>
                  <a:lnTo>
                    <a:pt x="9425939" y="0"/>
                  </a:lnTo>
                  <a:lnTo>
                    <a:pt x="9425939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94847" y="914400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94488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488" y="0"/>
                  </a:lnTo>
                  <a:lnTo>
                    <a:pt x="94488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94847" y="915924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0" y="0"/>
                  </a:moveTo>
                  <a:lnTo>
                    <a:pt x="94488" y="0"/>
                  </a:lnTo>
                  <a:lnTo>
                    <a:pt x="94488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465719" y="2650235"/>
            <a:ext cx="2787015" cy="2959735"/>
          </a:xfrm>
          <a:custGeom>
            <a:avLst/>
            <a:gdLst/>
            <a:ahLst/>
            <a:cxnLst/>
            <a:rect l="l" t="t" r="r" b="b"/>
            <a:pathLst>
              <a:path w="2787015" h="2959735">
                <a:moveTo>
                  <a:pt x="1245374" y="179603"/>
                </a:moveTo>
                <a:lnTo>
                  <a:pt x="1239380" y="156984"/>
                </a:lnTo>
                <a:lnTo>
                  <a:pt x="1218082" y="139026"/>
                </a:lnTo>
                <a:lnTo>
                  <a:pt x="1192504" y="135648"/>
                </a:lnTo>
                <a:lnTo>
                  <a:pt x="1165225" y="140258"/>
                </a:lnTo>
                <a:lnTo>
                  <a:pt x="1138783" y="146304"/>
                </a:lnTo>
                <a:lnTo>
                  <a:pt x="1088999" y="156756"/>
                </a:lnTo>
                <a:lnTo>
                  <a:pt x="1040003" y="168859"/>
                </a:lnTo>
                <a:lnTo>
                  <a:pt x="991831" y="182613"/>
                </a:lnTo>
                <a:lnTo>
                  <a:pt x="944499" y="197954"/>
                </a:lnTo>
                <a:lnTo>
                  <a:pt x="898029" y="214845"/>
                </a:lnTo>
                <a:lnTo>
                  <a:pt x="852462" y="233260"/>
                </a:lnTo>
                <a:lnTo>
                  <a:pt x="807796" y="253136"/>
                </a:lnTo>
                <a:lnTo>
                  <a:pt x="764070" y="274459"/>
                </a:lnTo>
                <a:lnTo>
                  <a:pt x="721296" y="297167"/>
                </a:lnTo>
                <a:lnTo>
                  <a:pt x="679526" y="321233"/>
                </a:lnTo>
                <a:lnTo>
                  <a:pt x="638746" y="346608"/>
                </a:lnTo>
                <a:lnTo>
                  <a:pt x="599008" y="373265"/>
                </a:lnTo>
                <a:lnTo>
                  <a:pt x="560311" y="401142"/>
                </a:lnTo>
                <a:lnTo>
                  <a:pt x="522706" y="430225"/>
                </a:lnTo>
                <a:lnTo>
                  <a:pt x="486194" y="460463"/>
                </a:lnTo>
                <a:lnTo>
                  <a:pt x="450799" y="491820"/>
                </a:lnTo>
                <a:lnTo>
                  <a:pt x="416560" y="524243"/>
                </a:lnTo>
                <a:lnTo>
                  <a:pt x="383501" y="557695"/>
                </a:lnTo>
                <a:lnTo>
                  <a:pt x="351624" y="592150"/>
                </a:lnTo>
                <a:lnTo>
                  <a:pt x="320979" y="627557"/>
                </a:lnTo>
                <a:lnTo>
                  <a:pt x="291566" y="663879"/>
                </a:lnTo>
                <a:lnTo>
                  <a:pt x="263423" y="701078"/>
                </a:lnTo>
                <a:lnTo>
                  <a:pt x="236562" y="739114"/>
                </a:lnTo>
                <a:lnTo>
                  <a:pt x="211023" y="777938"/>
                </a:lnTo>
                <a:lnTo>
                  <a:pt x="186817" y="817524"/>
                </a:lnTo>
                <a:lnTo>
                  <a:pt x="163969" y="857821"/>
                </a:lnTo>
                <a:lnTo>
                  <a:pt x="142506" y="898804"/>
                </a:lnTo>
                <a:lnTo>
                  <a:pt x="122440" y="940409"/>
                </a:lnTo>
                <a:lnTo>
                  <a:pt x="103822" y="982611"/>
                </a:lnTo>
                <a:lnTo>
                  <a:pt x="86639" y="1025372"/>
                </a:lnTo>
                <a:lnTo>
                  <a:pt x="70942" y="1068641"/>
                </a:lnTo>
                <a:lnTo>
                  <a:pt x="56743" y="1112393"/>
                </a:lnTo>
                <a:lnTo>
                  <a:pt x="44069" y="1156576"/>
                </a:lnTo>
                <a:lnTo>
                  <a:pt x="32943" y="1201166"/>
                </a:lnTo>
                <a:lnTo>
                  <a:pt x="23393" y="1246098"/>
                </a:lnTo>
                <a:lnTo>
                  <a:pt x="15430" y="1291348"/>
                </a:lnTo>
                <a:lnTo>
                  <a:pt x="9080" y="1336878"/>
                </a:lnTo>
                <a:lnTo>
                  <a:pt x="4381" y="1382649"/>
                </a:lnTo>
                <a:lnTo>
                  <a:pt x="1346" y="1428610"/>
                </a:lnTo>
                <a:lnTo>
                  <a:pt x="0" y="1474724"/>
                </a:lnTo>
                <a:lnTo>
                  <a:pt x="355" y="1520964"/>
                </a:lnTo>
                <a:lnTo>
                  <a:pt x="1193" y="1573288"/>
                </a:lnTo>
                <a:lnTo>
                  <a:pt x="3683" y="1624926"/>
                </a:lnTo>
                <a:lnTo>
                  <a:pt x="7835" y="1675853"/>
                </a:lnTo>
                <a:lnTo>
                  <a:pt x="13639" y="1726082"/>
                </a:lnTo>
                <a:lnTo>
                  <a:pt x="21120" y="1775612"/>
                </a:lnTo>
                <a:lnTo>
                  <a:pt x="30264" y="1824418"/>
                </a:lnTo>
                <a:lnTo>
                  <a:pt x="41059" y="1872500"/>
                </a:lnTo>
                <a:lnTo>
                  <a:pt x="53530" y="1919871"/>
                </a:lnTo>
                <a:lnTo>
                  <a:pt x="67652" y="1966506"/>
                </a:lnTo>
                <a:lnTo>
                  <a:pt x="83451" y="2012403"/>
                </a:lnTo>
                <a:lnTo>
                  <a:pt x="100926" y="2057577"/>
                </a:lnTo>
                <a:lnTo>
                  <a:pt x="120053" y="2102002"/>
                </a:lnTo>
                <a:lnTo>
                  <a:pt x="140855" y="2145690"/>
                </a:lnTo>
                <a:lnTo>
                  <a:pt x="163322" y="2188616"/>
                </a:lnTo>
                <a:lnTo>
                  <a:pt x="187464" y="2230793"/>
                </a:lnTo>
                <a:lnTo>
                  <a:pt x="213283" y="2272220"/>
                </a:lnTo>
                <a:lnTo>
                  <a:pt x="240766" y="2312873"/>
                </a:lnTo>
                <a:lnTo>
                  <a:pt x="269913" y="2352764"/>
                </a:lnTo>
                <a:lnTo>
                  <a:pt x="300748" y="2391867"/>
                </a:lnTo>
                <a:lnTo>
                  <a:pt x="333248" y="2430208"/>
                </a:lnTo>
                <a:lnTo>
                  <a:pt x="367423" y="2467762"/>
                </a:lnTo>
                <a:lnTo>
                  <a:pt x="403275" y="2504541"/>
                </a:lnTo>
                <a:lnTo>
                  <a:pt x="440804" y="2540520"/>
                </a:lnTo>
                <a:lnTo>
                  <a:pt x="455536" y="2558110"/>
                </a:lnTo>
                <a:lnTo>
                  <a:pt x="471843" y="2575001"/>
                </a:lnTo>
                <a:lnTo>
                  <a:pt x="492442" y="2581872"/>
                </a:lnTo>
                <a:lnTo>
                  <a:pt x="520039" y="2569476"/>
                </a:lnTo>
                <a:lnTo>
                  <a:pt x="549986" y="2538425"/>
                </a:lnTo>
                <a:lnTo>
                  <a:pt x="569544" y="2499423"/>
                </a:lnTo>
                <a:lnTo>
                  <a:pt x="578523" y="2455938"/>
                </a:lnTo>
                <a:lnTo>
                  <a:pt x="576719" y="2411425"/>
                </a:lnTo>
                <a:lnTo>
                  <a:pt x="563892" y="2369375"/>
                </a:lnTo>
                <a:lnTo>
                  <a:pt x="539851" y="2333256"/>
                </a:lnTo>
                <a:lnTo>
                  <a:pt x="508508" y="2298611"/>
                </a:lnTo>
                <a:lnTo>
                  <a:pt x="478777" y="2263241"/>
                </a:lnTo>
                <a:lnTo>
                  <a:pt x="450659" y="2227161"/>
                </a:lnTo>
                <a:lnTo>
                  <a:pt x="424167" y="2190432"/>
                </a:lnTo>
                <a:lnTo>
                  <a:pt x="399262" y="2153069"/>
                </a:lnTo>
                <a:lnTo>
                  <a:pt x="375970" y="2115134"/>
                </a:lnTo>
                <a:lnTo>
                  <a:pt x="354253" y="2076665"/>
                </a:lnTo>
                <a:lnTo>
                  <a:pt x="334137" y="2037689"/>
                </a:lnTo>
                <a:lnTo>
                  <a:pt x="315582" y="1998256"/>
                </a:lnTo>
                <a:lnTo>
                  <a:pt x="298602" y="1958416"/>
                </a:lnTo>
                <a:lnTo>
                  <a:pt x="283197" y="1918195"/>
                </a:lnTo>
                <a:lnTo>
                  <a:pt x="269328" y="1877644"/>
                </a:lnTo>
                <a:lnTo>
                  <a:pt x="257022" y="1836801"/>
                </a:lnTo>
                <a:lnTo>
                  <a:pt x="246253" y="1795703"/>
                </a:lnTo>
                <a:lnTo>
                  <a:pt x="237007" y="1754390"/>
                </a:lnTo>
                <a:lnTo>
                  <a:pt x="229311" y="1712899"/>
                </a:lnTo>
                <a:lnTo>
                  <a:pt x="223113" y="1671294"/>
                </a:lnTo>
                <a:lnTo>
                  <a:pt x="218440" y="1629587"/>
                </a:lnTo>
                <a:lnTo>
                  <a:pt x="215277" y="1587830"/>
                </a:lnTo>
                <a:lnTo>
                  <a:pt x="213614" y="1546072"/>
                </a:lnTo>
                <a:lnTo>
                  <a:pt x="213436" y="1504340"/>
                </a:lnTo>
                <a:lnTo>
                  <a:pt x="214744" y="1462697"/>
                </a:lnTo>
                <a:lnTo>
                  <a:pt x="217538" y="1421155"/>
                </a:lnTo>
                <a:lnTo>
                  <a:pt x="221792" y="1379766"/>
                </a:lnTo>
                <a:lnTo>
                  <a:pt x="227520" y="1338580"/>
                </a:lnTo>
                <a:lnTo>
                  <a:pt x="234708" y="1297622"/>
                </a:lnTo>
                <a:lnTo>
                  <a:pt x="243344" y="1256957"/>
                </a:lnTo>
                <a:lnTo>
                  <a:pt x="253415" y="1216596"/>
                </a:lnTo>
                <a:lnTo>
                  <a:pt x="264934" y="1176604"/>
                </a:lnTo>
                <a:lnTo>
                  <a:pt x="277888" y="1137005"/>
                </a:lnTo>
                <a:lnTo>
                  <a:pt x="292252" y="1097838"/>
                </a:lnTo>
                <a:lnTo>
                  <a:pt x="308038" y="1059167"/>
                </a:lnTo>
                <a:lnTo>
                  <a:pt x="325234" y="1021016"/>
                </a:lnTo>
                <a:lnTo>
                  <a:pt x="343827" y="983424"/>
                </a:lnTo>
                <a:lnTo>
                  <a:pt x="363816" y="946429"/>
                </a:lnTo>
                <a:lnTo>
                  <a:pt x="385191" y="910094"/>
                </a:lnTo>
                <a:lnTo>
                  <a:pt x="407949" y="874433"/>
                </a:lnTo>
                <a:lnTo>
                  <a:pt x="432092" y="839495"/>
                </a:lnTo>
                <a:lnTo>
                  <a:pt x="457593" y="805332"/>
                </a:lnTo>
                <a:lnTo>
                  <a:pt x="484454" y="771982"/>
                </a:lnTo>
                <a:lnTo>
                  <a:pt x="512660" y="739470"/>
                </a:lnTo>
                <a:lnTo>
                  <a:pt x="542226" y="707847"/>
                </a:lnTo>
                <a:lnTo>
                  <a:pt x="573125" y="677164"/>
                </a:lnTo>
                <a:lnTo>
                  <a:pt x="605358" y="647433"/>
                </a:lnTo>
                <a:lnTo>
                  <a:pt x="638911" y="618731"/>
                </a:lnTo>
                <a:lnTo>
                  <a:pt x="673785" y="591070"/>
                </a:lnTo>
                <a:lnTo>
                  <a:pt x="709968" y="564515"/>
                </a:lnTo>
                <a:lnTo>
                  <a:pt x="747458" y="539076"/>
                </a:lnTo>
                <a:lnTo>
                  <a:pt x="786244" y="514819"/>
                </a:lnTo>
                <a:lnTo>
                  <a:pt x="826325" y="491782"/>
                </a:lnTo>
                <a:lnTo>
                  <a:pt x="867689" y="470001"/>
                </a:lnTo>
                <a:lnTo>
                  <a:pt x="910323" y="449516"/>
                </a:lnTo>
                <a:lnTo>
                  <a:pt x="954227" y="430364"/>
                </a:lnTo>
                <a:lnTo>
                  <a:pt x="999401" y="412597"/>
                </a:lnTo>
                <a:lnTo>
                  <a:pt x="1045832" y="396252"/>
                </a:lnTo>
                <a:lnTo>
                  <a:pt x="1092504" y="377202"/>
                </a:lnTo>
                <a:lnTo>
                  <a:pt x="1132166" y="353987"/>
                </a:lnTo>
                <a:lnTo>
                  <a:pt x="1165098" y="325361"/>
                </a:lnTo>
                <a:lnTo>
                  <a:pt x="1191590" y="290080"/>
                </a:lnTo>
                <a:lnTo>
                  <a:pt x="1211935" y="246900"/>
                </a:lnTo>
                <a:lnTo>
                  <a:pt x="1224800" y="224269"/>
                </a:lnTo>
                <a:lnTo>
                  <a:pt x="1238224" y="201942"/>
                </a:lnTo>
                <a:lnTo>
                  <a:pt x="1245374" y="179603"/>
                </a:lnTo>
                <a:close/>
              </a:path>
              <a:path w="2787015" h="2959735">
                <a:moveTo>
                  <a:pt x="2220836" y="13716"/>
                </a:moveTo>
                <a:lnTo>
                  <a:pt x="2200237" y="10718"/>
                </a:lnTo>
                <a:lnTo>
                  <a:pt x="2182926" y="6858"/>
                </a:lnTo>
                <a:lnTo>
                  <a:pt x="2167039" y="3009"/>
                </a:lnTo>
                <a:lnTo>
                  <a:pt x="2150732" y="0"/>
                </a:lnTo>
                <a:lnTo>
                  <a:pt x="2047735" y="215"/>
                </a:lnTo>
                <a:lnTo>
                  <a:pt x="1944306" y="825"/>
                </a:lnTo>
                <a:lnTo>
                  <a:pt x="1788744" y="2425"/>
                </a:lnTo>
                <a:lnTo>
                  <a:pt x="1633296" y="4724"/>
                </a:lnTo>
                <a:lnTo>
                  <a:pt x="1478648" y="7620"/>
                </a:lnTo>
                <a:lnTo>
                  <a:pt x="1427022" y="27432"/>
                </a:lnTo>
                <a:lnTo>
                  <a:pt x="1394828" y="70104"/>
                </a:lnTo>
                <a:lnTo>
                  <a:pt x="1110157" y="619747"/>
                </a:lnTo>
                <a:lnTo>
                  <a:pt x="895235" y="1030566"/>
                </a:lnTo>
                <a:lnTo>
                  <a:pt x="702932" y="1394460"/>
                </a:lnTo>
                <a:lnTo>
                  <a:pt x="688162" y="1432852"/>
                </a:lnTo>
                <a:lnTo>
                  <a:pt x="692264" y="1458087"/>
                </a:lnTo>
                <a:lnTo>
                  <a:pt x="712355" y="1472476"/>
                </a:lnTo>
                <a:lnTo>
                  <a:pt x="745604" y="1478280"/>
                </a:lnTo>
                <a:lnTo>
                  <a:pt x="797420" y="1479588"/>
                </a:lnTo>
                <a:lnTo>
                  <a:pt x="1004684" y="1483080"/>
                </a:lnTo>
                <a:lnTo>
                  <a:pt x="1056500" y="1484376"/>
                </a:lnTo>
                <a:lnTo>
                  <a:pt x="1115974" y="1489430"/>
                </a:lnTo>
                <a:lnTo>
                  <a:pt x="1143749" y="1503045"/>
                </a:lnTo>
                <a:lnTo>
                  <a:pt x="1143508" y="1533245"/>
                </a:lnTo>
                <a:lnTo>
                  <a:pt x="1118984" y="1588008"/>
                </a:lnTo>
                <a:lnTo>
                  <a:pt x="1072553" y="1677682"/>
                </a:lnTo>
                <a:lnTo>
                  <a:pt x="539864" y="2712720"/>
                </a:lnTo>
                <a:lnTo>
                  <a:pt x="516051" y="2760789"/>
                </a:lnTo>
                <a:lnTo>
                  <a:pt x="442417" y="2907169"/>
                </a:lnTo>
                <a:lnTo>
                  <a:pt x="416420" y="2959608"/>
                </a:lnTo>
                <a:lnTo>
                  <a:pt x="443611" y="2952737"/>
                </a:lnTo>
                <a:lnTo>
                  <a:pt x="461378" y="2942272"/>
                </a:lnTo>
                <a:lnTo>
                  <a:pt x="473417" y="2929826"/>
                </a:lnTo>
                <a:lnTo>
                  <a:pt x="483476" y="2916936"/>
                </a:lnTo>
                <a:lnTo>
                  <a:pt x="553720" y="2840977"/>
                </a:lnTo>
                <a:lnTo>
                  <a:pt x="1495412" y="1818132"/>
                </a:lnTo>
                <a:lnTo>
                  <a:pt x="1597710" y="1706016"/>
                </a:lnTo>
                <a:lnTo>
                  <a:pt x="1733651" y="1555889"/>
                </a:lnTo>
                <a:lnTo>
                  <a:pt x="2141588" y="1101852"/>
                </a:lnTo>
                <a:lnTo>
                  <a:pt x="2155583" y="1089837"/>
                </a:lnTo>
                <a:lnTo>
                  <a:pt x="2169020" y="1077658"/>
                </a:lnTo>
                <a:lnTo>
                  <a:pt x="2176729" y="1063498"/>
                </a:lnTo>
                <a:lnTo>
                  <a:pt x="2173592" y="1045464"/>
                </a:lnTo>
                <a:lnTo>
                  <a:pt x="2161413" y="1033678"/>
                </a:lnTo>
                <a:lnTo>
                  <a:pt x="2144826" y="1030033"/>
                </a:lnTo>
                <a:lnTo>
                  <a:pt x="2126221" y="1030681"/>
                </a:lnTo>
                <a:lnTo>
                  <a:pt x="2108060" y="1031748"/>
                </a:lnTo>
                <a:lnTo>
                  <a:pt x="1635620" y="1031748"/>
                </a:lnTo>
                <a:lnTo>
                  <a:pt x="1594040" y="1027303"/>
                </a:lnTo>
                <a:lnTo>
                  <a:pt x="1573898" y="1013269"/>
                </a:lnTo>
                <a:lnTo>
                  <a:pt x="1574317" y="988682"/>
                </a:lnTo>
                <a:lnTo>
                  <a:pt x="1594472" y="952500"/>
                </a:lnTo>
                <a:lnTo>
                  <a:pt x="1622247" y="912317"/>
                </a:lnTo>
                <a:lnTo>
                  <a:pt x="1649730" y="872045"/>
                </a:lnTo>
                <a:lnTo>
                  <a:pt x="1704047" y="791337"/>
                </a:lnTo>
                <a:lnTo>
                  <a:pt x="1838312" y="589788"/>
                </a:lnTo>
                <a:lnTo>
                  <a:pt x="2220836" y="13716"/>
                </a:lnTo>
                <a:close/>
              </a:path>
              <a:path w="2787015" h="2959735">
                <a:moveTo>
                  <a:pt x="2786989" y="1527352"/>
                </a:moveTo>
                <a:lnTo>
                  <a:pt x="2786176" y="1480337"/>
                </a:lnTo>
                <a:lnTo>
                  <a:pt x="2783763" y="1433106"/>
                </a:lnTo>
                <a:lnTo>
                  <a:pt x="2779725" y="1385671"/>
                </a:lnTo>
                <a:lnTo>
                  <a:pt x="2774035" y="1338072"/>
                </a:lnTo>
                <a:lnTo>
                  <a:pt x="2765729" y="1286865"/>
                </a:lnTo>
                <a:lnTo>
                  <a:pt x="2755900" y="1236611"/>
                </a:lnTo>
                <a:lnTo>
                  <a:pt x="2744546" y="1187284"/>
                </a:lnTo>
                <a:lnTo>
                  <a:pt x="2731693" y="1138897"/>
                </a:lnTo>
                <a:lnTo>
                  <a:pt x="2717317" y="1091438"/>
                </a:lnTo>
                <a:lnTo>
                  <a:pt x="2701442" y="1044905"/>
                </a:lnTo>
                <a:lnTo>
                  <a:pt x="2684068" y="999286"/>
                </a:lnTo>
                <a:lnTo>
                  <a:pt x="2665196" y="954582"/>
                </a:lnTo>
                <a:lnTo>
                  <a:pt x="2644813" y="910793"/>
                </a:lnTo>
                <a:lnTo>
                  <a:pt x="2622943" y="867905"/>
                </a:lnTo>
                <a:lnTo>
                  <a:pt x="2599588" y="825906"/>
                </a:lnTo>
                <a:lnTo>
                  <a:pt x="2574747" y="784809"/>
                </a:lnTo>
                <a:lnTo>
                  <a:pt x="2548407" y="744601"/>
                </a:lnTo>
                <a:lnTo>
                  <a:pt x="2520594" y="705269"/>
                </a:lnTo>
                <a:lnTo>
                  <a:pt x="2491295" y="666826"/>
                </a:lnTo>
                <a:lnTo>
                  <a:pt x="2460536" y="629246"/>
                </a:lnTo>
                <a:lnTo>
                  <a:pt x="2428290" y="592531"/>
                </a:lnTo>
                <a:lnTo>
                  <a:pt x="2394572" y="556679"/>
                </a:lnTo>
                <a:lnTo>
                  <a:pt x="2359393" y="521677"/>
                </a:lnTo>
                <a:lnTo>
                  <a:pt x="2322753" y="487540"/>
                </a:lnTo>
                <a:lnTo>
                  <a:pt x="2284641" y="454228"/>
                </a:lnTo>
                <a:lnTo>
                  <a:pt x="2245080" y="421779"/>
                </a:lnTo>
                <a:lnTo>
                  <a:pt x="2204059" y="390144"/>
                </a:lnTo>
                <a:lnTo>
                  <a:pt x="2185568" y="373761"/>
                </a:lnTo>
                <a:lnTo>
                  <a:pt x="2164626" y="358521"/>
                </a:lnTo>
                <a:lnTo>
                  <a:pt x="2141702" y="350710"/>
                </a:lnTo>
                <a:lnTo>
                  <a:pt x="2117191" y="356616"/>
                </a:lnTo>
                <a:lnTo>
                  <a:pt x="2086165" y="380720"/>
                </a:lnTo>
                <a:lnTo>
                  <a:pt x="2060994" y="412242"/>
                </a:lnTo>
                <a:lnTo>
                  <a:pt x="2040686" y="448348"/>
                </a:lnTo>
                <a:lnTo>
                  <a:pt x="2024227" y="486156"/>
                </a:lnTo>
                <a:lnTo>
                  <a:pt x="2021090" y="518210"/>
                </a:lnTo>
                <a:lnTo>
                  <a:pt x="2035657" y="541401"/>
                </a:lnTo>
                <a:lnTo>
                  <a:pt x="2059381" y="559460"/>
                </a:lnTo>
                <a:lnTo>
                  <a:pt x="2083663" y="576072"/>
                </a:lnTo>
                <a:lnTo>
                  <a:pt x="2125421" y="609815"/>
                </a:lnTo>
                <a:lnTo>
                  <a:pt x="2165312" y="644296"/>
                </a:lnTo>
                <a:lnTo>
                  <a:pt x="2203361" y="679526"/>
                </a:lnTo>
                <a:lnTo>
                  <a:pt x="2239543" y="715505"/>
                </a:lnTo>
                <a:lnTo>
                  <a:pt x="2273858" y="752221"/>
                </a:lnTo>
                <a:lnTo>
                  <a:pt x="2306294" y="789673"/>
                </a:lnTo>
                <a:lnTo>
                  <a:pt x="2336850" y="827862"/>
                </a:lnTo>
                <a:lnTo>
                  <a:pt x="2365527" y="866787"/>
                </a:lnTo>
                <a:lnTo>
                  <a:pt x="2392311" y="906449"/>
                </a:lnTo>
                <a:lnTo>
                  <a:pt x="2417191" y="946835"/>
                </a:lnTo>
                <a:lnTo>
                  <a:pt x="2440165" y="987933"/>
                </a:lnTo>
                <a:lnTo>
                  <a:pt x="2461234" y="1029766"/>
                </a:lnTo>
                <a:lnTo>
                  <a:pt x="2480386" y="1072311"/>
                </a:lnTo>
                <a:lnTo>
                  <a:pt x="2497620" y="1115580"/>
                </a:lnTo>
                <a:lnTo>
                  <a:pt x="2512923" y="1159560"/>
                </a:lnTo>
                <a:lnTo>
                  <a:pt x="2526284" y="1204239"/>
                </a:lnTo>
                <a:lnTo>
                  <a:pt x="2537714" y="1249641"/>
                </a:lnTo>
                <a:lnTo>
                  <a:pt x="2547188" y="1295742"/>
                </a:lnTo>
                <a:lnTo>
                  <a:pt x="2554719" y="1342555"/>
                </a:lnTo>
                <a:lnTo>
                  <a:pt x="2560282" y="1390053"/>
                </a:lnTo>
                <a:lnTo>
                  <a:pt x="2563888" y="1438249"/>
                </a:lnTo>
                <a:lnTo>
                  <a:pt x="2565527" y="1487144"/>
                </a:lnTo>
                <a:lnTo>
                  <a:pt x="2565184" y="1536738"/>
                </a:lnTo>
                <a:lnTo>
                  <a:pt x="2562860" y="1587004"/>
                </a:lnTo>
                <a:lnTo>
                  <a:pt x="2558542" y="1637969"/>
                </a:lnTo>
                <a:lnTo>
                  <a:pt x="2552230" y="1689620"/>
                </a:lnTo>
                <a:lnTo>
                  <a:pt x="2543911" y="1741932"/>
                </a:lnTo>
                <a:lnTo>
                  <a:pt x="2534399" y="1788883"/>
                </a:lnTo>
                <a:lnTo>
                  <a:pt x="2523134" y="1834946"/>
                </a:lnTo>
                <a:lnTo>
                  <a:pt x="2510155" y="1880082"/>
                </a:lnTo>
                <a:lnTo>
                  <a:pt x="2495524" y="1924291"/>
                </a:lnTo>
                <a:lnTo>
                  <a:pt x="2479256" y="1967534"/>
                </a:lnTo>
                <a:lnTo>
                  <a:pt x="2461412" y="2009800"/>
                </a:lnTo>
                <a:lnTo>
                  <a:pt x="2442019" y="2051050"/>
                </a:lnTo>
                <a:lnTo>
                  <a:pt x="2421140" y="2091258"/>
                </a:lnTo>
                <a:lnTo>
                  <a:pt x="2398814" y="2130412"/>
                </a:lnTo>
                <a:lnTo>
                  <a:pt x="2375077" y="2168487"/>
                </a:lnTo>
                <a:lnTo>
                  <a:pt x="2349970" y="2205444"/>
                </a:lnTo>
                <a:lnTo>
                  <a:pt x="2323528" y="2241283"/>
                </a:lnTo>
                <a:lnTo>
                  <a:pt x="2295817" y="2275954"/>
                </a:lnTo>
                <a:lnTo>
                  <a:pt x="2266873" y="2309444"/>
                </a:lnTo>
                <a:lnTo>
                  <a:pt x="2236724" y="2341727"/>
                </a:lnTo>
                <a:lnTo>
                  <a:pt x="2205431" y="2372791"/>
                </a:lnTo>
                <a:lnTo>
                  <a:pt x="2173020" y="2402598"/>
                </a:lnTo>
                <a:lnTo>
                  <a:pt x="2139556" y="2431123"/>
                </a:lnTo>
                <a:lnTo>
                  <a:pt x="2105050" y="2458339"/>
                </a:lnTo>
                <a:lnTo>
                  <a:pt x="2069579" y="2484234"/>
                </a:lnTo>
                <a:lnTo>
                  <a:pt x="2033155" y="2508770"/>
                </a:lnTo>
                <a:lnTo>
                  <a:pt x="1995843" y="2531935"/>
                </a:lnTo>
                <a:lnTo>
                  <a:pt x="1957679" y="2553703"/>
                </a:lnTo>
                <a:lnTo>
                  <a:pt x="1918716" y="2574048"/>
                </a:lnTo>
                <a:lnTo>
                  <a:pt x="1878965" y="2592946"/>
                </a:lnTo>
                <a:lnTo>
                  <a:pt x="1838502" y="2610358"/>
                </a:lnTo>
                <a:lnTo>
                  <a:pt x="1797354" y="2626283"/>
                </a:lnTo>
                <a:lnTo>
                  <a:pt x="1755571" y="2640673"/>
                </a:lnTo>
                <a:lnTo>
                  <a:pt x="1713191" y="2653525"/>
                </a:lnTo>
                <a:lnTo>
                  <a:pt x="1670265" y="2664815"/>
                </a:lnTo>
                <a:lnTo>
                  <a:pt x="1626819" y="2674493"/>
                </a:lnTo>
                <a:lnTo>
                  <a:pt x="1582915" y="2682557"/>
                </a:lnTo>
                <a:lnTo>
                  <a:pt x="1538579" y="2688983"/>
                </a:lnTo>
                <a:lnTo>
                  <a:pt x="1493862" y="2693733"/>
                </a:lnTo>
                <a:lnTo>
                  <a:pt x="1448803" y="2696794"/>
                </a:lnTo>
                <a:lnTo>
                  <a:pt x="1403464" y="2698140"/>
                </a:lnTo>
                <a:lnTo>
                  <a:pt x="1357858" y="2697746"/>
                </a:lnTo>
                <a:lnTo>
                  <a:pt x="1312049" y="2695575"/>
                </a:lnTo>
                <a:lnTo>
                  <a:pt x="1266063" y="2691625"/>
                </a:lnTo>
                <a:lnTo>
                  <a:pt x="1219962" y="2685859"/>
                </a:lnTo>
                <a:lnTo>
                  <a:pt x="1173772" y="2678252"/>
                </a:lnTo>
                <a:lnTo>
                  <a:pt x="1127556" y="2668778"/>
                </a:lnTo>
                <a:lnTo>
                  <a:pt x="1081328" y="2657411"/>
                </a:lnTo>
                <a:lnTo>
                  <a:pt x="1035151" y="2644140"/>
                </a:lnTo>
                <a:lnTo>
                  <a:pt x="976058" y="2626258"/>
                </a:lnTo>
                <a:lnTo>
                  <a:pt x="933157" y="2617901"/>
                </a:lnTo>
                <a:lnTo>
                  <a:pt x="870458" y="2636355"/>
                </a:lnTo>
                <a:lnTo>
                  <a:pt x="837844" y="2666479"/>
                </a:lnTo>
                <a:lnTo>
                  <a:pt x="795883" y="2712720"/>
                </a:lnTo>
                <a:lnTo>
                  <a:pt x="772642" y="2762631"/>
                </a:lnTo>
                <a:lnTo>
                  <a:pt x="786460" y="2780017"/>
                </a:lnTo>
                <a:lnTo>
                  <a:pt x="861707" y="2816580"/>
                </a:lnTo>
                <a:lnTo>
                  <a:pt x="908253" y="2834779"/>
                </a:lnTo>
                <a:lnTo>
                  <a:pt x="955332" y="2851150"/>
                </a:lnTo>
                <a:lnTo>
                  <a:pt x="1002931" y="2865691"/>
                </a:lnTo>
                <a:lnTo>
                  <a:pt x="1051001" y="2878417"/>
                </a:lnTo>
                <a:lnTo>
                  <a:pt x="1099540" y="2889313"/>
                </a:lnTo>
                <a:lnTo>
                  <a:pt x="1148537" y="2898419"/>
                </a:lnTo>
                <a:lnTo>
                  <a:pt x="1197940" y="2905709"/>
                </a:lnTo>
                <a:lnTo>
                  <a:pt x="1247749" y="2911208"/>
                </a:lnTo>
                <a:lnTo>
                  <a:pt x="1297952" y="2914904"/>
                </a:lnTo>
                <a:lnTo>
                  <a:pt x="1348498" y="2916809"/>
                </a:lnTo>
                <a:lnTo>
                  <a:pt x="1399387" y="2916936"/>
                </a:lnTo>
                <a:lnTo>
                  <a:pt x="1446974" y="2914205"/>
                </a:lnTo>
                <a:lnTo>
                  <a:pt x="1495399" y="2912173"/>
                </a:lnTo>
                <a:lnTo>
                  <a:pt x="1543837" y="2909874"/>
                </a:lnTo>
                <a:lnTo>
                  <a:pt x="1591411" y="2906268"/>
                </a:lnTo>
                <a:lnTo>
                  <a:pt x="1640382" y="2897619"/>
                </a:lnTo>
                <a:lnTo>
                  <a:pt x="1688617" y="2887434"/>
                </a:lnTo>
                <a:lnTo>
                  <a:pt x="1736102" y="2875750"/>
                </a:lnTo>
                <a:lnTo>
                  <a:pt x="1782813" y="2862592"/>
                </a:lnTo>
                <a:lnTo>
                  <a:pt x="1828736" y="2848000"/>
                </a:lnTo>
                <a:lnTo>
                  <a:pt x="1873859" y="2831998"/>
                </a:lnTo>
                <a:lnTo>
                  <a:pt x="1918144" y="2814624"/>
                </a:lnTo>
                <a:lnTo>
                  <a:pt x="1961578" y="2795892"/>
                </a:lnTo>
                <a:lnTo>
                  <a:pt x="2004136" y="2775851"/>
                </a:lnTo>
                <a:lnTo>
                  <a:pt x="2045817" y="2754515"/>
                </a:lnTo>
                <a:lnTo>
                  <a:pt x="2086571" y="2731922"/>
                </a:lnTo>
                <a:lnTo>
                  <a:pt x="2126399" y="2708110"/>
                </a:lnTo>
                <a:lnTo>
                  <a:pt x="2165273" y="2683103"/>
                </a:lnTo>
                <a:lnTo>
                  <a:pt x="2203170" y="2656929"/>
                </a:lnTo>
                <a:lnTo>
                  <a:pt x="2240076" y="2629611"/>
                </a:lnTo>
                <a:lnTo>
                  <a:pt x="2275967" y="2601188"/>
                </a:lnTo>
                <a:lnTo>
                  <a:pt x="2310828" y="2571699"/>
                </a:lnTo>
                <a:lnTo>
                  <a:pt x="2344636" y="2541168"/>
                </a:lnTo>
                <a:lnTo>
                  <a:pt x="2377363" y="2509621"/>
                </a:lnTo>
                <a:lnTo>
                  <a:pt x="2408986" y="2477084"/>
                </a:lnTo>
                <a:lnTo>
                  <a:pt x="2439505" y="2443607"/>
                </a:lnTo>
                <a:lnTo>
                  <a:pt x="2468880" y="2409190"/>
                </a:lnTo>
                <a:lnTo>
                  <a:pt x="2497099" y="2373896"/>
                </a:lnTo>
                <a:lnTo>
                  <a:pt x="2524137" y="2337727"/>
                </a:lnTo>
                <a:lnTo>
                  <a:pt x="2549982" y="2300744"/>
                </a:lnTo>
                <a:lnTo>
                  <a:pt x="2574607" y="2262949"/>
                </a:lnTo>
                <a:lnTo>
                  <a:pt x="2598001" y="2224379"/>
                </a:lnTo>
                <a:lnTo>
                  <a:pt x="2620124" y="2185073"/>
                </a:lnTo>
                <a:lnTo>
                  <a:pt x="2640977" y="2145068"/>
                </a:lnTo>
                <a:lnTo>
                  <a:pt x="2660523" y="2104377"/>
                </a:lnTo>
                <a:lnTo>
                  <a:pt x="2678747" y="2063026"/>
                </a:lnTo>
                <a:lnTo>
                  <a:pt x="2695625" y="2021065"/>
                </a:lnTo>
                <a:lnTo>
                  <a:pt x="2711145" y="1978520"/>
                </a:lnTo>
                <a:lnTo>
                  <a:pt x="2725293" y="1935416"/>
                </a:lnTo>
                <a:lnTo>
                  <a:pt x="2738031" y="1891779"/>
                </a:lnTo>
                <a:lnTo>
                  <a:pt x="2749346" y="1847646"/>
                </a:lnTo>
                <a:lnTo>
                  <a:pt x="2759214" y="1803044"/>
                </a:lnTo>
                <a:lnTo>
                  <a:pt x="2767622" y="1758010"/>
                </a:lnTo>
                <a:lnTo>
                  <a:pt x="2774543" y="1712569"/>
                </a:lnTo>
                <a:lnTo>
                  <a:pt x="2779966" y="1666760"/>
                </a:lnTo>
                <a:lnTo>
                  <a:pt x="2783852" y="1620596"/>
                </a:lnTo>
                <a:lnTo>
                  <a:pt x="2786202" y="1574114"/>
                </a:lnTo>
                <a:lnTo>
                  <a:pt x="2786989" y="1527352"/>
                </a:lnTo>
                <a:close/>
              </a:path>
            </a:pathLst>
          </a:custGeom>
          <a:solidFill>
            <a:srgbClr val="1C82FF">
              <a:alpha val="1015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0360" y="1781206"/>
            <a:ext cx="5177790" cy="989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marR="5080" indent="-250190" algn="just">
              <a:lnSpc>
                <a:spcPct val="101899"/>
              </a:lnSpc>
              <a:spcBef>
                <a:spcPts val="95"/>
              </a:spcBef>
              <a:buFont typeface="Arial MT"/>
              <a:buChar char="•"/>
              <a:tabLst>
                <a:tab pos="262890" algn="l"/>
              </a:tabLst>
            </a:pPr>
            <a:r>
              <a:rPr sz="1550" spc="55" dirty="0">
                <a:solidFill>
                  <a:srgbClr val="13283D"/>
                </a:solidFill>
                <a:latin typeface="Times New Roman"/>
                <a:cs typeface="Times New Roman"/>
              </a:rPr>
              <a:t>The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India </a:t>
            </a:r>
            <a:r>
              <a:rPr sz="1550" spc="65" dirty="0">
                <a:solidFill>
                  <a:srgbClr val="13283D"/>
                </a:solidFill>
                <a:latin typeface="Times New Roman"/>
                <a:cs typeface="Times New Roman"/>
              </a:rPr>
              <a:t>Electric </a:t>
            </a:r>
            <a:r>
              <a:rPr sz="1550" spc="40" dirty="0">
                <a:solidFill>
                  <a:srgbClr val="13283D"/>
                </a:solidFill>
                <a:latin typeface="Times New Roman"/>
                <a:cs typeface="Times New Roman"/>
              </a:rPr>
              <a:t>Vehicle </a:t>
            </a:r>
            <a:r>
              <a:rPr sz="1550" spc="65" dirty="0">
                <a:solidFill>
                  <a:srgbClr val="13283D"/>
                </a:solidFill>
                <a:latin typeface="Times New Roman"/>
                <a:cs typeface="Times New Roman"/>
              </a:rPr>
              <a:t>Market </a:t>
            </a:r>
            <a:r>
              <a:rPr sz="1550" spc="50" dirty="0">
                <a:solidFill>
                  <a:srgbClr val="13283D"/>
                </a:solidFill>
                <a:latin typeface="Times New Roman"/>
                <a:cs typeface="Times New Roman"/>
              </a:rPr>
              <a:t>was </a:t>
            </a:r>
            <a:r>
              <a:rPr sz="1550" spc="65" dirty="0">
                <a:solidFill>
                  <a:srgbClr val="13283D"/>
                </a:solidFill>
                <a:latin typeface="Times New Roman"/>
                <a:cs typeface="Times New Roman"/>
              </a:rPr>
              <a:t>valued </a:t>
            </a:r>
            <a:r>
              <a:rPr sz="1550" spc="45" dirty="0">
                <a:solidFill>
                  <a:srgbClr val="13283D"/>
                </a:solidFill>
                <a:latin typeface="Times New Roman"/>
                <a:cs typeface="Times New Roman"/>
              </a:rPr>
              <a:t>at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USD </a:t>
            </a:r>
            <a:r>
              <a:rPr sz="1550" spc="15" dirty="0">
                <a:solidFill>
                  <a:srgbClr val="13283D"/>
                </a:solidFill>
                <a:latin typeface="Times New Roman"/>
                <a:cs typeface="Times New Roman"/>
              </a:rPr>
              <a:t>5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billion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in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2020, </a:t>
            </a:r>
            <a:r>
              <a:rPr sz="1550" spc="25" dirty="0">
                <a:solidFill>
                  <a:srgbClr val="13283D"/>
                </a:solidFill>
                <a:latin typeface="Times New Roman"/>
                <a:cs typeface="Times New Roman"/>
              </a:rPr>
              <a:t>and is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predicted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to grow to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USD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47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billion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5" dirty="0">
                <a:solidFill>
                  <a:srgbClr val="13283D"/>
                </a:solidFill>
                <a:latin typeface="Times New Roman"/>
                <a:cs typeface="Times New Roman"/>
              </a:rPr>
              <a:t>by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2026,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with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a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CAGR </a:t>
            </a:r>
            <a:r>
              <a:rPr sz="1550" dirty="0">
                <a:solidFill>
                  <a:srgbClr val="13283D"/>
                </a:solidFill>
                <a:latin typeface="Times New Roman"/>
                <a:cs typeface="Times New Roman"/>
              </a:rPr>
              <a:t>of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more than </a:t>
            </a:r>
            <a:r>
              <a:rPr sz="1550" spc="15" dirty="0">
                <a:solidFill>
                  <a:srgbClr val="13283D"/>
                </a:solidFill>
                <a:latin typeface="Times New Roman"/>
                <a:cs typeface="Times New Roman"/>
              </a:rPr>
              <a:t>44%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during the forecast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period</a:t>
            </a:r>
            <a:r>
              <a:rPr sz="1550" spc="-1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(2021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-</a:t>
            </a:r>
            <a:r>
              <a:rPr sz="155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2026).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360" y="2983653"/>
            <a:ext cx="5179695" cy="989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marR="5080" indent="-250190" algn="just">
              <a:lnSpc>
                <a:spcPct val="101899"/>
              </a:lnSpc>
              <a:spcBef>
                <a:spcPts val="95"/>
              </a:spcBef>
              <a:buFont typeface="Arial MT"/>
              <a:buChar char="•"/>
              <a:tabLst>
                <a:tab pos="262890" algn="l"/>
              </a:tabLst>
            </a:pPr>
            <a:r>
              <a:rPr sz="1550" spc="55" dirty="0">
                <a:solidFill>
                  <a:srgbClr val="13283D"/>
                </a:solidFill>
                <a:latin typeface="Times New Roman"/>
                <a:cs typeface="Times New Roman"/>
              </a:rPr>
              <a:t>In </a:t>
            </a:r>
            <a:r>
              <a:rPr sz="1550" spc="80" dirty="0">
                <a:solidFill>
                  <a:srgbClr val="13283D"/>
                </a:solidFill>
                <a:latin typeface="Times New Roman"/>
                <a:cs typeface="Times New Roman"/>
              </a:rPr>
              <a:t>India,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the </a:t>
            </a:r>
            <a:r>
              <a:rPr sz="1550" spc="80" dirty="0">
                <a:solidFill>
                  <a:srgbClr val="13283D"/>
                </a:solidFill>
                <a:latin typeface="Times New Roman"/>
                <a:cs typeface="Times New Roman"/>
              </a:rPr>
              <a:t>electric vehicle (EV) market </a:t>
            </a:r>
            <a:r>
              <a:rPr sz="1550" spc="50" dirty="0">
                <a:solidFill>
                  <a:srgbClr val="13283D"/>
                </a:solidFill>
                <a:latin typeface="Times New Roman"/>
                <a:cs typeface="Times New Roman"/>
              </a:rPr>
              <a:t>is </a:t>
            </a:r>
            <a:r>
              <a:rPr sz="1550" spc="75" dirty="0">
                <a:solidFill>
                  <a:srgbClr val="13283D"/>
                </a:solidFill>
                <a:latin typeface="Times New Roman"/>
                <a:cs typeface="Times New Roman"/>
              </a:rPr>
              <a:t>still </a:t>
            </a:r>
            <a:r>
              <a:rPr sz="1550" spc="50" dirty="0">
                <a:solidFill>
                  <a:srgbClr val="13283D"/>
                </a:solidFill>
                <a:latin typeface="Times New Roman"/>
                <a:cs typeface="Times New Roman"/>
              </a:rPr>
              <a:t>in </a:t>
            </a:r>
            <a:r>
              <a:rPr sz="1550" spc="65" dirty="0">
                <a:solidFill>
                  <a:srgbClr val="13283D"/>
                </a:solidFill>
                <a:latin typeface="Times New Roman"/>
                <a:cs typeface="Times New Roman"/>
              </a:rPr>
              <a:t>its </a:t>
            </a:r>
            <a:r>
              <a:rPr sz="1550" spc="7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infancy. </a:t>
            </a:r>
            <a:r>
              <a:rPr sz="1550" spc="25" dirty="0">
                <a:solidFill>
                  <a:srgbClr val="13283D"/>
                </a:solidFill>
                <a:latin typeface="Times New Roman"/>
                <a:cs typeface="Times New Roman"/>
              </a:rPr>
              <a:t>Due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to several </a:t>
            </a:r>
            <a:r>
              <a:rPr sz="1550" spc="25" dirty="0">
                <a:solidFill>
                  <a:srgbClr val="13283D"/>
                </a:solidFill>
                <a:latin typeface="Times New Roman"/>
                <a:cs typeface="Times New Roman"/>
              </a:rPr>
              <a:t>government initiatives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and </a:t>
            </a:r>
            <a:r>
              <a:rPr sz="1550" spc="25" dirty="0">
                <a:solidFill>
                  <a:srgbClr val="13283D"/>
                </a:solidFill>
                <a:latin typeface="Times New Roman"/>
                <a:cs typeface="Times New Roman"/>
              </a:rPr>
              <a:t>policies,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45" dirty="0">
                <a:solidFill>
                  <a:srgbClr val="13283D"/>
                </a:solidFill>
                <a:latin typeface="Times New Roman"/>
                <a:cs typeface="Times New Roman"/>
              </a:rPr>
              <a:t>it </a:t>
            </a:r>
            <a:r>
              <a:rPr sz="1550" spc="40" dirty="0">
                <a:solidFill>
                  <a:srgbClr val="13283D"/>
                </a:solidFill>
                <a:latin typeface="Times New Roman"/>
                <a:cs typeface="Times New Roman"/>
              </a:rPr>
              <a:t>is </a:t>
            </a:r>
            <a:r>
              <a:rPr sz="1550" spc="75" dirty="0">
                <a:solidFill>
                  <a:srgbClr val="13283D"/>
                </a:solidFill>
                <a:latin typeface="Times New Roman"/>
                <a:cs typeface="Times New Roman"/>
              </a:rPr>
              <a:t>predicted </a:t>
            </a:r>
            <a:r>
              <a:rPr sz="1550" spc="45" dirty="0">
                <a:solidFill>
                  <a:srgbClr val="13283D"/>
                </a:solidFill>
                <a:latin typeface="Times New Roman"/>
                <a:cs typeface="Times New Roman"/>
              </a:rPr>
              <a:t>to </a:t>
            </a:r>
            <a:r>
              <a:rPr sz="1550" spc="75" dirty="0">
                <a:solidFill>
                  <a:srgbClr val="13283D"/>
                </a:solidFill>
                <a:latin typeface="Times New Roman"/>
                <a:cs typeface="Times New Roman"/>
              </a:rPr>
              <a:t>expand </a:t>
            </a:r>
            <a:r>
              <a:rPr sz="1550" spc="45" dirty="0">
                <a:solidFill>
                  <a:srgbClr val="13283D"/>
                </a:solidFill>
                <a:latin typeface="Times New Roman"/>
                <a:cs typeface="Times New Roman"/>
              </a:rPr>
              <a:t>at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a </a:t>
            </a:r>
            <a:r>
              <a:rPr sz="1550" spc="85" dirty="0">
                <a:solidFill>
                  <a:srgbClr val="13283D"/>
                </a:solidFill>
                <a:latin typeface="Times New Roman"/>
                <a:cs typeface="Times New Roman"/>
              </a:rPr>
              <a:t>considerably </a:t>
            </a:r>
            <a:r>
              <a:rPr sz="1550" spc="80" dirty="0">
                <a:solidFill>
                  <a:srgbClr val="13283D"/>
                </a:solidFill>
                <a:latin typeface="Times New Roman"/>
                <a:cs typeface="Times New Roman"/>
              </a:rPr>
              <a:t>quicker </a:t>
            </a:r>
            <a:r>
              <a:rPr sz="1550" spc="70" dirty="0">
                <a:solidFill>
                  <a:srgbClr val="13283D"/>
                </a:solidFill>
                <a:latin typeface="Times New Roman"/>
                <a:cs typeface="Times New Roman"/>
              </a:rPr>
              <a:t>rate </a:t>
            </a:r>
            <a:r>
              <a:rPr sz="1550" spc="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throughout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the</a:t>
            </a:r>
            <a:r>
              <a:rPr sz="155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projection</a:t>
            </a:r>
            <a:r>
              <a:rPr sz="1550" spc="-1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period.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360" y="4186101"/>
            <a:ext cx="5179695" cy="1229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marR="5080" indent="-250190" algn="just">
              <a:lnSpc>
                <a:spcPct val="101899"/>
              </a:lnSpc>
              <a:spcBef>
                <a:spcPts val="95"/>
              </a:spcBef>
              <a:buFont typeface="Arial MT"/>
              <a:buChar char="•"/>
              <a:tabLst>
                <a:tab pos="262890" algn="l"/>
              </a:tabLst>
            </a:pPr>
            <a:r>
              <a:rPr sz="1550" spc="-10" dirty="0">
                <a:solidFill>
                  <a:srgbClr val="13283D"/>
                </a:solidFill>
                <a:latin typeface="Times New Roman"/>
                <a:cs typeface="Times New Roman"/>
              </a:rPr>
              <a:t>To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lower </a:t>
            </a:r>
            <a:r>
              <a:rPr sz="1550" spc="55" dirty="0">
                <a:solidFill>
                  <a:srgbClr val="13283D"/>
                </a:solidFill>
                <a:latin typeface="Times New Roman"/>
                <a:cs typeface="Times New Roman"/>
              </a:rPr>
              <a:t>their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carbon </a:t>
            </a:r>
            <a:r>
              <a:rPr sz="1550" spc="65" dirty="0">
                <a:solidFill>
                  <a:srgbClr val="13283D"/>
                </a:solidFill>
                <a:latin typeface="Times New Roman"/>
                <a:cs typeface="Times New Roman"/>
              </a:rPr>
              <a:t>footprint, </a:t>
            </a:r>
            <a:r>
              <a:rPr sz="1550" spc="70" dirty="0">
                <a:solidFill>
                  <a:srgbClr val="13283D"/>
                </a:solidFill>
                <a:latin typeface="Times New Roman"/>
                <a:cs typeface="Times New Roman"/>
              </a:rPr>
              <a:t>e-commerce </a:t>
            </a:r>
            <a:r>
              <a:rPr sz="1550" spc="65" dirty="0">
                <a:solidFill>
                  <a:srgbClr val="13283D"/>
                </a:solidFill>
                <a:latin typeface="Times New Roman"/>
                <a:cs typeface="Times New Roman"/>
              </a:rPr>
              <a:t>businesses </a:t>
            </a:r>
            <a:r>
              <a:rPr sz="1550" spc="7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(such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as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Amazon)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are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starting efforts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to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deploy </a:t>
            </a:r>
            <a:r>
              <a:rPr sz="1550" spc="40" dirty="0">
                <a:solidFill>
                  <a:srgbClr val="13283D"/>
                </a:solidFill>
                <a:latin typeface="Times New Roman"/>
                <a:cs typeface="Times New Roman"/>
              </a:rPr>
              <a:t>e-Mobility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for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last-mile </a:t>
            </a:r>
            <a:r>
              <a:rPr sz="1550" spc="-5" dirty="0">
                <a:solidFill>
                  <a:srgbClr val="13283D"/>
                </a:solidFill>
                <a:latin typeface="Times New Roman"/>
                <a:cs typeface="Times New Roman"/>
              </a:rPr>
              <a:t>delivery.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India </a:t>
            </a:r>
            <a:r>
              <a:rPr sz="1550" spc="15" dirty="0">
                <a:solidFill>
                  <a:srgbClr val="13283D"/>
                </a:solidFill>
                <a:latin typeface="Times New Roman"/>
                <a:cs typeface="Times New Roman"/>
              </a:rPr>
              <a:t>is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experimenting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with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e-Mobility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for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public transportation and </a:t>
            </a:r>
            <a:r>
              <a:rPr sz="1550" spc="30" dirty="0">
                <a:solidFill>
                  <a:srgbClr val="13283D"/>
                </a:solidFill>
                <a:latin typeface="Times New Roman"/>
                <a:cs typeface="Times New Roman"/>
              </a:rPr>
              <a:t>has </a:t>
            </a:r>
            <a:r>
              <a:rPr sz="1550" spc="35" dirty="0">
                <a:solidFill>
                  <a:srgbClr val="13283D"/>
                </a:solidFill>
                <a:latin typeface="Times New Roman"/>
                <a:cs typeface="Times New Roman"/>
              </a:rPr>
              <a:t>already </a:t>
            </a:r>
            <a:r>
              <a:rPr sz="1550" spc="40" dirty="0">
                <a:solidFill>
                  <a:srgbClr val="13283D"/>
                </a:solidFill>
                <a:latin typeface="Times New Roman"/>
                <a:cs typeface="Times New Roman"/>
              </a:rPr>
              <a:t>deployed electric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intercity</a:t>
            </a:r>
            <a:r>
              <a:rPr sz="155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buses</a:t>
            </a:r>
            <a:r>
              <a:rPr sz="1550" spc="-1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in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many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major</a:t>
            </a:r>
            <a:r>
              <a:rPr sz="155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cities.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360" y="5629273"/>
            <a:ext cx="5178425" cy="74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marR="5080" indent="-250190" algn="just">
              <a:lnSpc>
                <a:spcPct val="102000"/>
              </a:lnSpc>
              <a:spcBef>
                <a:spcPts val="95"/>
              </a:spcBef>
              <a:buFont typeface="Arial MT"/>
              <a:buChar char="•"/>
              <a:tabLst>
                <a:tab pos="262890" algn="l"/>
              </a:tabLst>
            </a:pP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Furthermore, </a:t>
            </a:r>
            <a:r>
              <a:rPr sz="1550" spc="15" dirty="0">
                <a:solidFill>
                  <a:srgbClr val="13283D"/>
                </a:solidFill>
                <a:latin typeface="Times New Roman"/>
                <a:cs typeface="Times New Roman"/>
              </a:rPr>
              <a:t>state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governments </a:t>
            </a:r>
            <a:r>
              <a:rPr sz="1550" spc="25" dirty="0">
                <a:solidFill>
                  <a:srgbClr val="13283D"/>
                </a:solidFill>
                <a:latin typeface="Times New Roman"/>
                <a:cs typeface="Times New Roman"/>
              </a:rPr>
              <a:t>are actively involved 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in </a:t>
            </a:r>
            <a:r>
              <a:rPr sz="1550" spc="20" dirty="0">
                <a:solidFill>
                  <a:srgbClr val="13283D"/>
                </a:solidFill>
                <a:latin typeface="Times New Roman"/>
                <a:cs typeface="Times New Roman"/>
              </a:rPr>
              <a:t>the </a:t>
            </a:r>
            <a:r>
              <a:rPr sz="1550" spc="-37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75" dirty="0">
                <a:solidFill>
                  <a:srgbClr val="13283D"/>
                </a:solidFill>
                <a:latin typeface="Times New Roman"/>
                <a:cs typeface="Times New Roman"/>
              </a:rPr>
              <a:t>implementation </a:t>
            </a:r>
            <a:r>
              <a:rPr sz="1550" spc="50" dirty="0">
                <a:solidFill>
                  <a:srgbClr val="13283D"/>
                </a:solidFill>
                <a:latin typeface="Times New Roman"/>
                <a:cs typeface="Times New Roman"/>
              </a:rPr>
              <a:t>of </a:t>
            </a:r>
            <a:r>
              <a:rPr sz="1550" spc="70" dirty="0">
                <a:solidFill>
                  <a:srgbClr val="13283D"/>
                </a:solidFill>
                <a:latin typeface="Times New Roman"/>
                <a:cs typeface="Times New Roman"/>
              </a:rPr>
              <a:t>legislation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that </a:t>
            </a:r>
            <a:r>
              <a:rPr sz="1550" spc="70" dirty="0">
                <a:solidFill>
                  <a:srgbClr val="13283D"/>
                </a:solidFill>
                <a:latin typeface="Times New Roman"/>
                <a:cs typeface="Times New Roman"/>
              </a:rPr>
              <a:t>encourage </a:t>
            </a:r>
            <a:r>
              <a:rPr sz="1550" spc="55" dirty="0">
                <a:solidFill>
                  <a:srgbClr val="13283D"/>
                </a:solidFill>
                <a:latin typeface="Times New Roman"/>
                <a:cs typeface="Times New Roman"/>
              </a:rPr>
              <a:t>the </a:t>
            </a:r>
            <a:r>
              <a:rPr sz="1550" spc="60" dirty="0">
                <a:solidFill>
                  <a:srgbClr val="13283D"/>
                </a:solidFill>
                <a:latin typeface="Times New Roman"/>
                <a:cs typeface="Times New Roman"/>
              </a:rPr>
              <a:t>use </a:t>
            </a:r>
            <a:r>
              <a:rPr sz="1550" spc="50" dirty="0">
                <a:solidFill>
                  <a:srgbClr val="13283D"/>
                </a:solidFill>
                <a:latin typeface="Times New Roman"/>
                <a:cs typeface="Times New Roman"/>
              </a:rPr>
              <a:t>of </a:t>
            </a:r>
            <a:r>
              <a:rPr sz="1550" spc="55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electric</a:t>
            </a:r>
            <a:r>
              <a:rPr sz="1550" spc="10" dirty="0">
                <a:solidFill>
                  <a:srgbClr val="13283D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13283D"/>
                </a:solidFill>
                <a:latin typeface="Times New Roman"/>
                <a:cs typeface="Times New Roman"/>
              </a:rPr>
              <a:t>vehicles.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4319" y="914400"/>
            <a:ext cx="9817100" cy="5739130"/>
            <a:chOff x="274319" y="914400"/>
            <a:chExt cx="9817100" cy="573913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19" y="914400"/>
              <a:ext cx="3108959" cy="548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62344" y="2921508"/>
              <a:ext cx="1138555" cy="1503045"/>
            </a:xfrm>
            <a:custGeom>
              <a:avLst/>
              <a:gdLst/>
              <a:ahLst/>
              <a:cxnLst/>
              <a:rect l="l" t="t" r="r" b="b"/>
              <a:pathLst>
                <a:path w="1138554" h="1503045">
                  <a:moveTo>
                    <a:pt x="568452" y="1502663"/>
                  </a:moveTo>
                  <a:lnTo>
                    <a:pt x="527855" y="1500783"/>
                  </a:lnTo>
                  <a:lnTo>
                    <a:pt x="488030" y="1495225"/>
                  </a:lnTo>
                  <a:lnTo>
                    <a:pt x="449070" y="1486116"/>
                  </a:lnTo>
                  <a:lnTo>
                    <a:pt x="411074" y="1473580"/>
                  </a:lnTo>
                  <a:lnTo>
                    <a:pt x="374136" y="1457743"/>
                  </a:lnTo>
                  <a:lnTo>
                    <a:pt x="338354" y="1438731"/>
                  </a:lnTo>
                  <a:lnTo>
                    <a:pt x="303822" y="1416670"/>
                  </a:lnTo>
                  <a:lnTo>
                    <a:pt x="270639" y="1391684"/>
                  </a:lnTo>
                  <a:lnTo>
                    <a:pt x="238899" y="1363899"/>
                  </a:lnTo>
                  <a:lnTo>
                    <a:pt x="208699" y="1333441"/>
                  </a:lnTo>
                  <a:lnTo>
                    <a:pt x="180135" y="1300436"/>
                  </a:lnTo>
                  <a:lnTo>
                    <a:pt x="153303" y="1265008"/>
                  </a:lnTo>
                  <a:lnTo>
                    <a:pt x="128300" y="1227284"/>
                  </a:lnTo>
                  <a:lnTo>
                    <a:pt x="105222" y="1187388"/>
                  </a:lnTo>
                  <a:lnTo>
                    <a:pt x="84164" y="1145447"/>
                  </a:lnTo>
                  <a:lnTo>
                    <a:pt x="65224" y="1101585"/>
                  </a:lnTo>
                  <a:lnTo>
                    <a:pt x="48496" y="1055929"/>
                  </a:lnTo>
                  <a:lnTo>
                    <a:pt x="34079" y="1008603"/>
                  </a:lnTo>
                  <a:lnTo>
                    <a:pt x="22067" y="959734"/>
                  </a:lnTo>
                  <a:lnTo>
                    <a:pt x="12557" y="909447"/>
                  </a:lnTo>
                  <a:lnTo>
                    <a:pt x="5645" y="857867"/>
                  </a:lnTo>
                  <a:lnTo>
                    <a:pt x="1427" y="805120"/>
                  </a:lnTo>
                  <a:lnTo>
                    <a:pt x="0" y="751331"/>
                  </a:lnTo>
                  <a:lnTo>
                    <a:pt x="1427" y="697725"/>
                  </a:lnTo>
                  <a:lnTo>
                    <a:pt x="5645" y="645127"/>
                  </a:lnTo>
                  <a:lnTo>
                    <a:pt x="12557" y="593667"/>
                  </a:lnTo>
                  <a:lnTo>
                    <a:pt x="22067" y="543471"/>
                  </a:lnTo>
                  <a:lnTo>
                    <a:pt x="34079" y="494668"/>
                  </a:lnTo>
                  <a:lnTo>
                    <a:pt x="48496" y="447386"/>
                  </a:lnTo>
                  <a:lnTo>
                    <a:pt x="65224" y="401751"/>
                  </a:lnTo>
                  <a:lnTo>
                    <a:pt x="84164" y="357893"/>
                  </a:lnTo>
                  <a:lnTo>
                    <a:pt x="105222" y="315938"/>
                  </a:lnTo>
                  <a:lnTo>
                    <a:pt x="128300" y="276014"/>
                  </a:lnTo>
                  <a:lnTo>
                    <a:pt x="153303" y="238250"/>
                  </a:lnTo>
                  <a:lnTo>
                    <a:pt x="180135" y="202773"/>
                  </a:lnTo>
                  <a:lnTo>
                    <a:pt x="208699" y="169710"/>
                  </a:lnTo>
                  <a:lnTo>
                    <a:pt x="238899" y="139190"/>
                  </a:lnTo>
                  <a:lnTo>
                    <a:pt x="270639" y="111340"/>
                  </a:lnTo>
                  <a:lnTo>
                    <a:pt x="303822" y="86288"/>
                  </a:lnTo>
                  <a:lnTo>
                    <a:pt x="338354" y="64162"/>
                  </a:lnTo>
                  <a:lnTo>
                    <a:pt x="374136" y="45089"/>
                  </a:lnTo>
                  <a:lnTo>
                    <a:pt x="411074" y="29197"/>
                  </a:lnTo>
                  <a:lnTo>
                    <a:pt x="449070" y="16615"/>
                  </a:lnTo>
                  <a:lnTo>
                    <a:pt x="488030" y="7469"/>
                  </a:lnTo>
                  <a:lnTo>
                    <a:pt x="527855" y="1888"/>
                  </a:lnTo>
                  <a:lnTo>
                    <a:pt x="568452" y="0"/>
                  </a:lnTo>
                  <a:lnTo>
                    <a:pt x="609238" y="1888"/>
                  </a:lnTo>
                  <a:lnTo>
                    <a:pt x="649237" y="7469"/>
                  </a:lnTo>
                  <a:lnTo>
                    <a:pt x="688355" y="16615"/>
                  </a:lnTo>
                  <a:lnTo>
                    <a:pt x="726494" y="29197"/>
                  </a:lnTo>
                  <a:lnTo>
                    <a:pt x="763560" y="45089"/>
                  </a:lnTo>
                  <a:lnTo>
                    <a:pt x="799458" y="64162"/>
                  </a:lnTo>
                  <a:lnTo>
                    <a:pt x="834091" y="86288"/>
                  </a:lnTo>
                  <a:lnTo>
                    <a:pt x="867365" y="111340"/>
                  </a:lnTo>
                  <a:lnTo>
                    <a:pt x="899184" y="139190"/>
                  </a:lnTo>
                  <a:lnTo>
                    <a:pt x="929453" y="169710"/>
                  </a:lnTo>
                  <a:lnTo>
                    <a:pt x="958076" y="202773"/>
                  </a:lnTo>
                  <a:lnTo>
                    <a:pt x="984957" y="238250"/>
                  </a:lnTo>
                  <a:lnTo>
                    <a:pt x="1010002" y="276014"/>
                  </a:lnTo>
                  <a:lnTo>
                    <a:pt x="1033114" y="315938"/>
                  </a:lnTo>
                  <a:lnTo>
                    <a:pt x="1054199" y="357893"/>
                  </a:lnTo>
                  <a:lnTo>
                    <a:pt x="1073160" y="401751"/>
                  </a:lnTo>
                  <a:lnTo>
                    <a:pt x="1089903" y="447386"/>
                  </a:lnTo>
                  <a:lnTo>
                    <a:pt x="1104333" y="494668"/>
                  </a:lnTo>
                  <a:lnTo>
                    <a:pt x="1116352" y="543471"/>
                  </a:lnTo>
                  <a:lnTo>
                    <a:pt x="1125867" y="593667"/>
                  </a:lnTo>
                  <a:lnTo>
                    <a:pt x="1132781" y="645127"/>
                  </a:lnTo>
                  <a:lnTo>
                    <a:pt x="1137000" y="697725"/>
                  </a:lnTo>
                  <a:lnTo>
                    <a:pt x="1138427" y="751331"/>
                  </a:lnTo>
                  <a:lnTo>
                    <a:pt x="1137000" y="805120"/>
                  </a:lnTo>
                  <a:lnTo>
                    <a:pt x="1132781" y="857867"/>
                  </a:lnTo>
                  <a:lnTo>
                    <a:pt x="1125867" y="909447"/>
                  </a:lnTo>
                  <a:lnTo>
                    <a:pt x="1116352" y="959734"/>
                  </a:lnTo>
                  <a:lnTo>
                    <a:pt x="1104333" y="1008603"/>
                  </a:lnTo>
                  <a:lnTo>
                    <a:pt x="1089903" y="1055929"/>
                  </a:lnTo>
                  <a:lnTo>
                    <a:pt x="1073160" y="1101585"/>
                  </a:lnTo>
                  <a:lnTo>
                    <a:pt x="1054199" y="1145447"/>
                  </a:lnTo>
                  <a:lnTo>
                    <a:pt x="1033114" y="1187388"/>
                  </a:lnTo>
                  <a:lnTo>
                    <a:pt x="1010002" y="1227284"/>
                  </a:lnTo>
                  <a:lnTo>
                    <a:pt x="984957" y="1265008"/>
                  </a:lnTo>
                  <a:lnTo>
                    <a:pt x="958076" y="1300436"/>
                  </a:lnTo>
                  <a:lnTo>
                    <a:pt x="929453" y="1333441"/>
                  </a:lnTo>
                  <a:lnTo>
                    <a:pt x="899184" y="1363899"/>
                  </a:lnTo>
                  <a:lnTo>
                    <a:pt x="867365" y="1391684"/>
                  </a:lnTo>
                  <a:lnTo>
                    <a:pt x="834091" y="1416670"/>
                  </a:lnTo>
                  <a:lnTo>
                    <a:pt x="799458" y="1438731"/>
                  </a:lnTo>
                  <a:lnTo>
                    <a:pt x="763560" y="1457743"/>
                  </a:lnTo>
                  <a:lnTo>
                    <a:pt x="726494" y="1473580"/>
                  </a:lnTo>
                  <a:lnTo>
                    <a:pt x="688355" y="1486116"/>
                  </a:lnTo>
                  <a:lnTo>
                    <a:pt x="649237" y="1495225"/>
                  </a:lnTo>
                  <a:lnTo>
                    <a:pt x="609238" y="1500783"/>
                  </a:lnTo>
                  <a:lnTo>
                    <a:pt x="568452" y="1502663"/>
                  </a:lnTo>
                  <a:close/>
                </a:path>
              </a:pathLst>
            </a:custGeom>
            <a:solidFill>
              <a:srgbClr val="00BCFB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62344" y="2921508"/>
              <a:ext cx="1138555" cy="1503045"/>
            </a:xfrm>
            <a:custGeom>
              <a:avLst/>
              <a:gdLst/>
              <a:ahLst/>
              <a:cxnLst/>
              <a:rect l="l" t="t" r="r" b="b"/>
              <a:pathLst>
                <a:path w="1138554" h="1503045">
                  <a:moveTo>
                    <a:pt x="0" y="751331"/>
                  </a:moveTo>
                  <a:lnTo>
                    <a:pt x="1427" y="697725"/>
                  </a:lnTo>
                  <a:lnTo>
                    <a:pt x="5645" y="645127"/>
                  </a:lnTo>
                  <a:lnTo>
                    <a:pt x="12557" y="593667"/>
                  </a:lnTo>
                  <a:lnTo>
                    <a:pt x="22067" y="543471"/>
                  </a:lnTo>
                  <a:lnTo>
                    <a:pt x="34079" y="494668"/>
                  </a:lnTo>
                  <a:lnTo>
                    <a:pt x="48496" y="447386"/>
                  </a:lnTo>
                  <a:lnTo>
                    <a:pt x="65224" y="401751"/>
                  </a:lnTo>
                  <a:lnTo>
                    <a:pt x="84164" y="357893"/>
                  </a:lnTo>
                  <a:lnTo>
                    <a:pt x="105222" y="315938"/>
                  </a:lnTo>
                  <a:lnTo>
                    <a:pt x="128300" y="276014"/>
                  </a:lnTo>
                  <a:lnTo>
                    <a:pt x="153303" y="238250"/>
                  </a:lnTo>
                  <a:lnTo>
                    <a:pt x="180135" y="202773"/>
                  </a:lnTo>
                  <a:lnTo>
                    <a:pt x="208699" y="169710"/>
                  </a:lnTo>
                  <a:lnTo>
                    <a:pt x="238899" y="139190"/>
                  </a:lnTo>
                  <a:lnTo>
                    <a:pt x="270639" y="111340"/>
                  </a:lnTo>
                  <a:lnTo>
                    <a:pt x="303822" y="86288"/>
                  </a:lnTo>
                  <a:lnTo>
                    <a:pt x="338354" y="64162"/>
                  </a:lnTo>
                  <a:lnTo>
                    <a:pt x="374136" y="45089"/>
                  </a:lnTo>
                  <a:lnTo>
                    <a:pt x="411074" y="29197"/>
                  </a:lnTo>
                  <a:lnTo>
                    <a:pt x="449070" y="16615"/>
                  </a:lnTo>
                  <a:lnTo>
                    <a:pt x="488030" y="7469"/>
                  </a:lnTo>
                  <a:lnTo>
                    <a:pt x="527855" y="1888"/>
                  </a:lnTo>
                  <a:lnTo>
                    <a:pt x="568452" y="0"/>
                  </a:lnTo>
                  <a:lnTo>
                    <a:pt x="609238" y="1888"/>
                  </a:lnTo>
                  <a:lnTo>
                    <a:pt x="649237" y="7469"/>
                  </a:lnTo>
                  <a:lnTo>
                    <a:pt x="688355" y="16615"/>
                  </a:lnTo>
                  <a:lnTo>
                    <a:pt x="726494" y="29197"/>
                  </a:lnTo>
                  <a:lnTo>
                    <a:pt x="763560" y="45089"/>
                  </a:lnTo>
                  <a:lnTo>
                    <a:pt x="799458" y="64162"/>
                  </a:lnTo>
                  <a:lnTo>
                    <a:pt x="834091" y="86288"/>
                  </a:lnTo>
                  <a:lnTo>
                    <a:pt x="867365" y="111340"/>
                  </a:lnTo>
                  <a:lnTo>
                    <a:pt x="899184" y="139190"/>
                  </a:lnTo>
                  <a:lnTo>
                    <a:pt x="929453" y="169710"/>
                  </a:lnTo>
                  <a:lnTo>
                    <a:pt x="958076" y="202773"/>
                  </a:lnTo>
                  <a:lnTo>
                    <a:pt x="984957" y="238250"/>
                  </a:lnTo>
                  <a:lnTo>
                    <a:pt x="1010002" y="276014"/>
                  </a:lnTo>
                  <a:lnTo>
                    <a:pt x="1033114" y="315938"/>
                  </a:lnTo>
                  <a:lnTo>
                    <a:pt x="1054199" y="357893"/>
                  </a:lnTo>
                  <a:lnTo>
                    <a:pt x="1073160" y="401751"/>
                  </a:lnTo>
                  <a:lnTo>
                    <a:pt x="1089903" y="447386"/>
                  </a:lnTo>
                  <a:lnTo>
                    <a:pt x="1104333" y="494668"/>
                  </a:lnTo>
                  <a:lnTo>
                    <a:pt x="1116352" y="543471"/>
                  </a:lnTo>
                  <a:lnTo>
                    <a:pt x="1125867" y="593667"/>
                  </a:lnTo>
                  <a:lnTo>
                    <a:pt x="1132781" y="645127"/>
                  </a:lnTo>
                  <a:lnTo>
                    <a:pt x="1137000" y="697725"/>
                  </a:lnTo>
                  <a:lnTo>
                    <a:pt x="1138427" y="751331"/>
                  </a:lnTo>
                  <a:lnTo>
                    <a:pt x="1137000" y="805120"/>
                  </a:lnTo>
                  <a:lnTo>
                    <a:pt x="1132781" y="857867"/>
                  </a:lnTo>
                  <a:lnTo>
                    <a:pt x="1125867" y="909447"/>
                  </a:lnTo>
                  <a:lnTo>
                    <a:pt x="1116352" y="959734"/>
                  </a:lnTo>
                  <a:lnTo>
                    <a:pt x="1104333" y="1008603"/>
                  </a:lnTo>
                  <a:lnTo>
                    <a:pt x="1089903" y="1055929"/>
                  </a:lnTo>
                  <a:lnTo>
                    <a:pt x="1073160" y="1101585"/>
                  </a:lnTo>
                  <a:lnTo>
                    <a:pt x="1054199" y="1145447"/>
                  </a:lnTo>
                  <a:lnTo>
                    <a:pt x="1033114" y="1187388"/>
                  </a:lnTo>
                  <a:lnTo>
                    <a:pt x="1010002" y="1227284"/>
                  </a:lnTo>
                  <a:lnTo>
                    <a:pt x="984957" y="1265008"/>
                  </a:lnTo>
                  <a:lnTo>
                    <a:pt x="958076" y="1300436"/>
                  </a:lnTo>
                  <a:lnTo>
                    <a:pt x="929453" y="1333441"/>
                  </a:lnTo>
                  <a:lnTo>
                    <a:pt x="899184" y="1363899"/>
                  </a:lnTo>
                  <a:lnTo>
                    <a:pt x="867365" y="1391684"/>
                  </a:lnTo>
                  <a:lnTo>
                    <a:pt x="834091" y="1416670"/>
                  </a:lnTo>
                  <a:lnTo>
                    <a:pt x="799458" y="1438731"/>
                  </a:lnTo>
                  <a:lnTo>
                    <a:pt x="763560" y="1457743"/>
                  </a:lnTo>
                  <a:lnTo>
                    <a:pt x="726494" y="1473580"/>
                  </a:lnTo>
                  <a:lnTo>
                    <a:pt x="688355" y="1486116"/>
                  </a:lnTo>
                  <a:lnTo>
                    <a:pt x="649237" y="1495225"/>
                  </a:lnTo>
                  <a:lnTo>
                    <a:pt x="609238" y="1500783"/>
                  </a:lnTo>
                  <a:lnTo>
                    <a:pt x="568452" y="1502663"/>
                  </a:lnTo>
                  <a:lnTo>
                    <a:pt x="527855" y="1500783"/>
                  </a:lnTo>
                  <a:lnTo>
                    <a:pt x="488030" y="1495225"/>
                  </a:lnTo>
                  <a:lnTo>
                    <a:pt x="449070" y="1486116"/>
                  </a:lnTo>
                  <a:lnTo>
                    <a:pt x="411074" y="1473580"/>
                  </a:lnTo>
                  <a:lnTo>
                    <a:pt x="374136" y="1457743"/>
                  </a:lnTo>
                  <a:lnTo>
                    <a:pt x="338354" y="1438731"/>
                  </a:lnTo>
                  <a:lnTo>
                    <a:pt x="303822" y="1416670"/>
                  </a:lnTo>
                  <a:lnTo>
                    <a:pt x="270639" y="1391684"/>
                  </a:lnTo>
                  <a:lnTo>
                    <a:pt x="238899" y="1363899"/>
                  </a:lnTo>
                  <a:lnTo>
                    <a:pt x="208699" y="1333441"/>
                  </a:lnTo>
                  <a:lnTo>
                    <a:pt x="180135" y="1300436"/>
                  </a:lnTo>
                  <a:lnTo>
                    <a:pt x="153303" y="1265008"/>
                  </a:lnTo>
                  <a:lnTo>
                    <a:pt x="128300" y="1227284"/>
                  </a:lnTo>
                  <a:lnTo>
                    <a:pt x="105222" y="1187388"/>
                  </a:lnTo>
                  <a:lnTo>
                    <a:pt x="84164" y="1145447"/>
                  </a:lnTo>
                  <a:lnTo>
                    <a:pt x="65224" y="1101585"/>
                  </a:lnTo>
                  <a:lnTo>
                    <a:pt x="48496" y="1055929"/>
                  </a:lnTo>
                  <a:lnTo>
                    <a:pt x="34079" y="1008603"/>
                  </a:lnTo>
                  <a:lnTo>
                    <a:pt x="22067" y="959734"/>
                  </a:lnTo>
                  <a:lnTo>
                    <a:pt x="12557" y="909447"/>
                  </a:lnTo>
                  <a:lnTo>
                    <a:pt x="5645" y="857867"/>
                  </a:lnTo>
                  <a:lnTo>
                    <a:pt x="1427" y="805120"/>
                  </a:lnTo>
                  <a:lnTo>
                    <a:pt x="0" y="751331"/>
                  </a:lnTo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65392" y="5145023"/>
              <a:ext cx="1138555" cy="1503045"/>
            </a:xfrm>
            <a:custGeom>
              <a:avLst/>
              <a:gdLst/>
              <a:ahLst/>
              <a:cxnLst/>
              <a:rect l="l" t="t" r="r" b="b"/>
              <a:pathLst>
                <a:path w="1138554" h="1503045">
                  <a:moveTo>
                    <a:pt x="569976" y="1502663"/>
                  </a:moveTo>
                  <a:lnTo>
                    <a:pt x="529379" y="1500775"/>
                  </a:lnTo>
                  <a:lnTo>
                    <a:pt x="489553" y="1495194"/>
                  </a:lnTo>
                  <a:lnTo>
                    <a:pt x="450591" y="1486048"/>
                  </a:lnTo>
                  <a:lnTo>
                    <a:pt x="412590" y="1473466"/>
                  </a:lnTo>
                  <a:lnTo>
                    <a:pt x="375645" y="1457574"/>
                  </a:lnTo>
                  <a:lnTo>
                    <a:pt x="339851" y="1438501"/>
                  </a:lnTo>
                  <a:lnTo>
                    <a:pt x="305304" y="1416375"/>
                  </a:lnTo>
                  <a:lnTo>
                    <a:pt x="272099" y="1391323"/>
                  </a:lnTo>
                  <a:lnTo>
                    <a:pt x="240332" y="1363473"/>
                  </a:lnTo>
                  <a:lnTo>
                    <a:pt x="210098" y="1332953"/>
                  </a:lnTo>
                  <a:lnTo>
                    <a:pt x="181492" y="1299890"/>
                  </a:lnTo>
                  <a:lnTo>
                    <a:pt x="154611" y="1264413"/>
                  </a:lnTo>
                  <a:lnTo>
                    <a:pt x="129549" y="1226649"/>
                  </a:lnTo>
                  <a:lnTo>
                    <a:pt x="106402" y="1186725"/>
                  </a:lnTo>
                  <a:lnTo>
                    <a:pt x="85265" y="1144770"/>
                  </a:lnTo>
                  <a:lnTo>
                    <a:pt x="66235" y="1100912"/>
                  </a:lnTo>
                  <a:lnTo>
                    <a:pt x="49405" y="1055277"/>
                  </a:lnTo>
                  <a:lnTo>
                    <a:pt x="34872" y="1007995"/>
                  </a:lnTo>
                  <a:lnTo>
                    <a:pt x="22732" y="959192"/>
                  </a:lnTo>
                  <a:lnTo>
                    <a:pt x="13079" y="908996"/>
                  </a:lnTo>
                  <a:lnTo>
                    <a:pt x="6009" y="857536"/>
                  </a:lnTo>
                  <a:lnTo>
                    <a:pt x="1617" y="804938"/>
                  </a:lnTo>
                  <a:lnTo>
                    <a:pt x="0" y="751331"/>
                  </a:lnTo>
                  <a:lnTo>
                    <a:pt x="1617" y="697725"/>
                  </a:lnTo>
                  <a:lnTo>
                    <a:pt x="6009" y="645127"/>
                  </a:lnTo>
                  <a:lnTo>
                    <a:pt x="13079" y="593667"/>
                  </a:lnTo>
                  <a:lnTo>
                    <a:pt x="22732" y="543471"/>
                  </a:lnTo>
                  <a:lnTo>
                    <a:pt x="34872" y="494668"/>
                  </a:lnTo>
                  <a:lnTo>
                    <a:pt x="49405" y="447386"/>
                  </a:lnTo>
                  <a:lnTo>
                    <a:pt x="66235" y="401751"/>
                  </a:lnTo>
                  <a:lnTo>
                    <a:pt x="85265" y="357893"/>
                  </a:lnTo>
                  <a:lnTo>
                    <a:pt x="106402" y="315938"/>
                  </a:lnTo>
                  <a:lnTo>
                    <a:pt x="129549" y="276014"/>
                  </a:lnTo>
                  <a:lnTo>
                    <a:pt x="154611" y="238250"/>
                  </a:lnTo>
                  <a:lnTo>
                    <a:pt x="181492" y="202773"/>
                  </a:lnTo>
                  <a:lnTo>
                    <a:pt x="210098" y="169710"/>
                  </a:lnTo>
                  <a:lnTo>
                    <a:pt x="240332" y="139190"/>
                  </a:lnTo>
                  <a:lnTo>
                    <a:pt x="272099" y="111340"/>
                  </a:lnTo>
                  <a:lnTo>
                    <a:pt x="305304" y="86288"/>
                  </a:lnTo>
                  <a:lnTo>
                    <a:pt x="339851" y="64162"/>
                  </a:lnTo>
                  <a:lnTo>
                    <a:pt x="375645" y="45089"/>
                  </a:lnTo>
                  <a:lnTo>
                    <a:pt x="412590" y="29197"/>
                  </a:lnTo>
                  <a:lnTo>
                    <a:pt x="450591" y="16615"/>
                  </a:lnTo>
                  <a:lnTo>
                    <a:pt x="489553" y="7469"/>
                  </a:lnTo>
                  <a:lnTo>
                    <a:pt x="529379" y="1888"/>
                  </a:lnTo>
                  <a:lnTo>
                    <a:pt x="569976" y="0"/>
                  </a:lnTo>
                  <a:lnTo>
                    <a:pt x="610572" y="1888"/>
                  </a:lnTo>
                  <a:lnTo>
                    <a:pt x="650397" y="7469"/>
                  </a:lnTo>
                  <a:lnTo>
                    <a:pt x="689357" y="16615"/>
                  </a:lnTo>
                  <a:lnTo>
                    <a:pt x="727353" y="29197"/>
                  </a:lnTo>
                  <a:lnTo>
                    <a:pt x="764291" y="45089"/>
                  </a:lnTo>
                  <a:lnTo>
                    <a:pt x="800073" y="64162"/>
                  </a:lnTo>
                  <a:lnTo>
                    <a:pt x="834605" y="86288"/>
                  </a:lnTo>
                  <a:lnTo>
                    <a:pt x="867788" y="111340"/>
                  </a:lnTo>
                  <a:lnTo>
                    <a:pt x="899528" y="139190"/>
                  </a:lnTo>
                  <a:lnTo>
                    <a:pt x="929728" y="169710"/>
                  </a:lnTo>
                  <a:lnTo>
                    <a:pt x="958292" y="202773"/>
                  </a:lnTo>
                  <a:lnTo>
                    <a:pt x="985124" y="238250"/>
                  </a:lnTo>
                  <a:lnTo>
                    <a:pt x="1010127" y="276014"/>
                  </a:lnTo>
                  <a:lnTo>
                    <a:pt x="1033205" y="315938"/>
                  </a:lnTo>
                  <a:lnTo>
                    <a:pt x="1054263" y="357893"/>
                  </a:lnTo>
                  <a:lnTo>
                    <a:pt x="1073203" y="401751"/>
                  </a:lnTo>
                  <a:lnTo>
                    <a:pt x="1089931" y="447386"/>
                  </a:lnTo>
                  <a:lnTo>
                    <a:pt x="1104348" y="494668"/>
                  </a:lnTo>
                  <a:lnTo>
                    <a:pt x="1116360" y="543471"/>
                  </a:lnTo>
                  <a:lnTo>
                    <a:pt x="1125870" y="593667"/>
                  </a:lnTo>
                  <a:lnTo>
                    <a:pt x="1132782" y="645127"/>
                  </a:lnTo>
                  <a:lnTo>
                    <a:pt x="1137000" y="697725"/>
                  </a:lnTo>
                  <a:lnTo>
                    <a:pt x="1138427" y="751331"/>
                  </a:lnTo>
                  <a:lnTo>
                    <a:pt x="1137000" y="804938"/>
                  </a:lnTo>
                  <a:lnTo>
                    <a:pt x="1132782" y="857536"/>
                  </a:lnTo>
                  <a:lnTo>
                    <a:pt x="1125870" y="908996"/>
                  </a:lnTo>
                  <a:lnTo>
                    <a:pt x="1116360" y="959192"/>
                  </a:lnTo>
                  <a:lnTo>
                    <a:pt x="1104348" y="1007995"/>
                  </a:lnTo>
                  <a:lnTo>
                    <a:pt x="1089931" y="1055277"/>
                  </a:lnTo>
                  <a:lnTo>
                    <a:pt x="1073203" y="1100912"/>
                  </a:lnTo>
                  <a:lnTo>
                    <a:pt x="1054263" y="1144770"/>
                  </a:lnTo>
                  <a:lnTo>
                    <a:pt x="1033205" y="1186725"/>
                  </a:lnTo>
                  <a:lnTo>
                    <a:pt x="1010127" y="1226649"/>
                  </a:lnTo>
                  <a:lnTo>
                    <a:pt x="985124" y="1264413"/>
                  </a:lnTo>
                  <a:lnTo>
                    <a:pt x="958292" y="1299890"/>
                  </a:lnTo>
                  <a:lnTo>
                    <a:pt x="929728" y="1332953"/>
                  </a:lnTo>
                  <a:lnTo>
                    <a:pt x="899528" y="1363473"/>
                  </a:lnTo>
                  <a:lnTo>
                    <a:pt x="867788" y="1391323"/>
                  </a:lnTo>
                  <a:lnTo>
                    <a:pt x="834605" y="1416375"/>
                  </a:lnTo>
                  <a:lnTo>
                    <a:pt x="800073" y="1438501"/>
                  </a:lnTo>
                  <a:lnTo>
                    <a:pt x="764291" y="1457574"/>
                  </a:lnTo>
                  <a:lnTo>
                    <a:pt x="727353" y="1473466"/>
                  </a:lnTo>
                  <a:lnTo>
                    <a:pt x="689357" y="1486048"/>
                  </a:lnTo>
                  <a:lnTo>
                    <a:pt x="650397" y="1495194"/>
                  </a:lnTo>
                  <a:lnTo>
                    <a:pt x="610572" y="1500775"/>
                  </a:lnTo>
                  <a:lnTo>
                    <a:pt x="569976" y="1502663"/>
                  </a:lnTo>
                  <a:close/>
                </a:path>
              </a:pathLst>
            </a:custGeom>
            <a:solidFill>
              <a:srgbClr val="00BCFB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66916" y="5145023"/>
              <a:ext cx="1137285" cy="1503045"/>
            </a:xfrm>
            <a:custGeom>
              <a:avLst/>
              <a:gdLst/>
              <a:ahLst/>
              <a:cxnLst/>
              <a:rect l="l" t="t" r="r" b="b"/>
              <a:pathLst>
                <a:path w="1137284" h="1503045">
                  <a:moveTo>
                    <a:pt x="0" y="751331"/>
                  </a:moveTo>
                  <a:lnTo>
                    <a:pt x="1427" y="697725"/>
                  </a:lnTo>
                  <a:lnTo>
                    <a:pt x="5645" y="645127"/>
                  </a:lnTo>
                  <a:lnTo>
                    <a:pt x="12557" y="593667"/>
                  </a:lnTo>
                  <a:lnTo>
                    <a:pt x="22067" y="543471"/>
                  </a:lnTo>
                  <a:lnTo>
                    <a:pt x="34079" y="494668"/>
                  </a:lnTo>
                  <a:lnTo>
                    <a:pt x="48496" y="447386"/>
                  </a:lnTo>
                  <a:lnTo>
                    <a:pt x="65224" y="401751"/>
                  </a:lnTo>
                  <a:lnTo>
                    <a:pt x="84164" y="357893"/>
                  </a:lnTo>
                  <a:lnTo>
                    <a:pt x="105222" y="315938"/>
                  </a:lnTo>
                  <a:lnTo>
                    <a:pt x="128300" y="276014"/>
                  </a:lnTo>
                  <a:lnTo>
                    <a:pt x="153303" y="238250"/>
                  </a:lnTo>
                  <a:lnTo>
                    <a:pt x="180135" y="202773"/>
                  </a:lnTo>
                  <a:lnTo>
                    <a:pt x="208699" y="169710"/>
                  </a:lnTo>
                  <a:lnTo>
                    <a:pt x="238899" y="139190"/>
                  </a:lnTo>
                  <a:lnTo>
                    <a:pt x="270639" y="111340"/>
                  </a:lnTo>
                  <a:lnTo>
                    <a:pt x="303822" y="86288"/>
                  </a:lnTo>
                  <a:lnTo>
                    <a:pt x="338354" y="64162"/>
                  </a:lnTo>
                  <a:lnTo>
                    <a:pt x="374136" y="45089"/>
                  </a:lnTo>
                  <a:lnTo>
                    <a:pt x="411074" y="29197"/>
                  </a:lnTo>
                  <a:lnTo>
                    <a:pt x="449070" y="16615"/>
                  </a:lnTo>
                  <a:lnTo>
                    <a:pt x="488030" y="7469"/>
                  </a:lnTo>
                  <a:lnTo>
                    <a:pt x="527855" y="1888"/>
                  </a:lnTo>
                  <a:lnTo>
                    <a:pt x="568452" y="0"/>
                  </a:lnTo>
                  <a:lnTo>
                    <a:pt x="609048" y="1888"/>
                  </a:lnTo>
                  <a:lnTo>
                    <a:pt x="648873" y="7469"/>
                  </a:lnTo>
                  <a:lnTo>
                    <a:pt x="687833" y="16615"/>
                  </a:lnTo>
                  <a:lnTo>
                    <a:pt x="725829" y="29197"/>
                  </a:lnTo>
                  <a:lnTo>
                    <a:pt x="762767" y="45089"/>
                  </a:lnTo>
                  <a:lnTo>
                    <a:pt x="798549" y="64162"/>
                  </a:lnTo>
                  <a:lnTo>
                    <a:pt x="833081" y="86288"/>
                  </a:lnTo>
                  <a:lnTo>
                    <a:pt x="866264" y="111340"/>
                  </a:lnTo>
                  <a:lnTo>
                    <a:pt x="898004" y="139190"/>
                  </a:lnTo>
                  <a:lnTo>
                    <a:pt x="928204" y="169710"/>
                  </a:lnTo>
                  <a:lnTo>
                    <a:pt x="956768" y="202773"/>
                  </a:lnTo>
                  <a:lnTo>
                    <a:pt x="983600" y="238250"/>
                  </a:lnTo>
                  <a:lnTo>
                    <a:pt x="1008603" y="276014"/>
                  </a:lnTo>
                  <a:lnTo>
                    <a:pt x="1031681" y="315938"/>
                  </a:lnTo>
                  <a:lnTo>
                    <a:pt x="1052739" y="357893"/>
                  </a:lnTo>
                  <a:lnTo>
                    <a:pt x="1071679" y="401751"/>
                  </a:lnTo>
                  <a:lnTo>
                    <a:pt x="1088407" y="447386"/>
                  </a:lnTo>
                  <a:lnTo>
                    <a:pt x="1102824" y="494668"/>
                  </a:lnTo>
                  <a:lnTo>
                    <a:pt x="1114836" y="543471"/>
                  </a:lnTo>
                  <a:lnTo>
                    <a:pt x="1124346" y="593667"/>
                  </a:lnTo>
                  <a:lnTo>
                    <a:pt x="1131258" y="645127"/>
                  </a:lnTo>
                  <a:lnTo>
                    <a:pt x="1135476" y="697725"/>
                  </a:lnTo>
                  <a:lnTo>
                    <a:pt x="1136904" y="751331"/>
                  </a:lnTo>
                  <a:lnTo>
                    <a:pt x="1135476" y="804938"/>
                  </a:lnTo>
                  <a:lnTo>
                    <a:pt x="1131258" y="857536"/>
                  </a:lnTo>
                  <a:lnTo>
                    <a:pt x="1124346" y="908996"/>
                  </a:lnTo>
                  <a:lnTo>
                    <a:pt x="1114836" y="959192"/>
                  </a:lnTo>
                  <a:lnTo>
                    <a:pt x="1102824" y="1007995"/>
                  </a:lnTo>
                  <a:lnTo>
                    <a:pt x="1088407" y="1055277"/>
                  </a:lnTo>
                  <a:lnTo>
                    <a:pt x="1071679" y="1100912"/>
                  </a:lnTo>
                  <a:lnTo>
                    <a:pt x="1052739" y="1144770"/>
                  </a:lnTo>
                  <a:lnTo>
                    <a:pt x="1031681" y="1186725"/>
                  </a:lnTo>
                  <a:lnTo>
                    <a:pt x="1008603" y="1226649"/>
                  </a:lnTo>
                  <a:lnTo>
                    <a:pt x="983600" y="1264413"/>
                  </a:lnTo>
                  <a:lnTo>
                    <a:pt x="956768" y="1299890"/>
                  </a:lnTo>
                  <a:lnTo>
                    <a:pt x="928204" y="1332953"/>
                  </a:lnTo>
                  <a:lnTo>
                    <a:pt x="898004" y="1363473"/>
                  </a:lnTo>
                  <a:lnTo>
                    <a:pt x="866264" y="1391323"/>
                  </a:lnTo>
                  <a:lnTo>
                    <a:pt x="833081" y="1416375"/>
                  </a:lnTo>
                  <a:lnTo>
                    <a:pt x="798549" y="1438501"/>
                  </a:lnTo>
                  <a:lnTo>
                    <a:pt x="762767" y="1457574"/>
                  </a:lnTo>
                  <a:lnTo>
                    <a:pt x="725829" y="1473466"/>
                  </a:lnTo>
                  <a:lnTo>
                    <a:pt x="687833" y="1486048"/>
                  </a:lnTo>
                  <a:lnTo>
                    <a:pt x="648873" y="1495194"/>
                  </a:lnTo>
                  <a:lnTo>
                    <a:pt x="609048" y="1500775"/>
                  </a:lnTo>
                  <a:lnTo>
                    <a:pt x="568452" y="1502663"/>
                  </a:lnTo>
                  <a:lnTo>
                    <a:pt x="527855" y="1500775"/>
                  </a:lnTo>
                  <a:lnTo>
                    <a:pt x="488030" y="1495194"/>
                  </a:lnTo>
                  <a:lnTo>
                    <a:pt x="449070" y="1486048"/>
                  </a:lnTo>
                  <a:lnTo>
                    <a:pt x="411074" y="1473466"/>
                  </a:lnTo>
                  <a:lnTo>
                    <a:pt x="374136" y="1457574"/>
                  </a:lnTo>
                  <a:lnTo>
                    <a:pt x="338354" y="1438501"/>
                  </a:lnTo>
                  <a:lnTo>
                    <a:pt x="303822" y="1416375"/>
                  </a:lnTo>
                  <a:lnTo>
                    <a:pt x="270639" y="1391323"/>
                  </a:lnTo>
                  <a:lnTo>
                    <a:pt x="238899" y="1363473"/>
                  </a:lnTo>
                  <a:lnTo>
                    <a:pt x="208699" y="1332953"/>
                  </a:lnTo>
                  <a:lnTo>
                    <a:pt x="180135" y="1299890"/>
                  </a:lnTo>
                  <a:lnTo>
                    <a:pt x="153303" y="1264413"/>
                  </a:lnTo>
                  <a:lnTo>
                    <a:pt x="128300" y="1226649"/>
                  </a:lnTo>
                  <a:lnTo>
                    <a:pt x="105222" y="1186725"/>
                  </a:lnTo>
                  <a:lnTo>
                    <a:pt x="84164" y="1144770"/>
                  </a:lnTo>
                  <a:lnTo>
                    <a:pt x="65224" y="1100912"/>
                  </a:lnTo>
                  <a:lnTo>
                    <a:pt x="48496" y="1055277"/>
                  </a:lnTo>
                  <a:lnTo>
                    <a:pt x="34079" y="1007995"/>
                  </a:lnTo>
                  <a:lnTo>
                    <a:pt x="22067" y="959192"/>
                  </a:lnTo>
                  <a:lnTo>
                    <a:pt x="12557" y="908996"/>
                  </a:lnTo>
                  <a:lnTo>
                    <a:pt x="5645" y="857536"/>
                  </a:lnTo>
                  <a:lnTo>
                    <a:pt x="1427" y="804938"/>
                  </a:lnTo>
                  <a:lnTo>
                    <a:pt x="0" y="751331"/>
                  </a:lnTo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5260" y="4800600"/>
              <a:ext cx="1937385" cy="1638300"/>
            </a:xfrm>
            <a:custGeom>
              <a:avLst/>
              <a:gdLst/>
              <a:ahLst/>
              <a:cxnLst/>
              <a:rect l="l" t="t" r="r" b="b"/>
              <a:pathLst>
                <a:path w="1937384" h="1638300">
                  <a:moveTo>
                    <a:pt x="484632" y="1638300"/>
                  </a:moveTo>
                  <a:lnTo>
                    <a:pt x="0" y="1193291"/>
                  </a:lnTo>
                  <a:lnTo>
                    <a:pt x="484632" y="670559"/>
                  </a:lnTo>
                  <a:lnTo>
                    <a:pt x="484632" y="912875"/>
                  </a:lnTo>
                  <a:lnTo>
                    <a:pt x="543445" y="902920"/>
                  </a:lnTo>
                  <a:lnTo>
                    <a:pt x="601500" y="891862"/>
                  </a:lnTo>
                  <a:lnTo>
                    <a:pt x="658764" y="879721"/>
                  </a:lnTo>
                  <a:lnTo>
                    <a:pt x="715207" y="866518"/>
                  </a:lnTo>
                  <a:lnTo>
                    <a:pt x="770796" y="852271"/>
                  </a:lnTo>
                  <a:lnTo>
                    <a:pt x="825500" y="837000"/>
                  </a:lnTo>
                  <a:lnTo>
                    <a:pt x="879286" y="820725"/>
                  </a:lnTo>
                  <a:lnTo>
                    <a:pt x="932123" y="803465"/>
                  </a:lnTo>
                  <a:lnTo>
                    <a:pt x="983980" y="785240"/>
                  </a:lnTo>
                  <a:lnTo>
                    <a:pt x="1034824" y="766070"/>
                  </a:lnTo>
                  <a:lnTo>
                    <a:pt x="1084624" y="745974"/>
                  </a:lnTo>
                  <a:lnTo>
                    <a:pt x="1133348" y="724972"/>
                  </a:lnTo>
                  <a:lnTo>
                    <a:pt x="1180964" y="703083"/>
                  </a:lnTo>
                  <a:lnTo>
                    <a:pt x="1227440" y="680327"/>
                  </a:lnTo>
                  <a:lnTo>
                    <a:pt x="1272746" y="656724"/>
                  </a:lnTo>
                  <a:lnTo>
                    <a:pt x="1316848" y="632292"/>
                  </a:lnTo>
                  <a:lnTo>
                    <a:pt x="1359716" y="607053"/>
                  </a:lnTo>
                  <a:lnTo>
                    <a:pt x="1401318" y="581025"/>
                  </a:lnTo>
                  <a:lnTo>
                    <a:pt x="1441621" y="554227"/>
                  </a:lnTo>
                  <a:lnTo>
                    <a:pt x="1480594" y="526681"/>
                  </a:lnTo>
                  <a:lnTo>
                    <a:pt x="1518205" y="498404"/>
                  </a:lnTo>
                  <a:lnTo>
                    <a:pt x="1554423" y="469417"/>
                  </a:lnTo>
                  <a:lnTo>
                    <a:pt x="1589216" y="439740"/>
                  </a:lnTo>
                  <a:lnTo>
                    <a:pt x="1622552" y="409391"/>
                  </a:lnTo>
                  <a:lnTo>
                    <a:pt x="1654399" y="378391"/>
                  </a:lnTo>
                  <a:lnTo>
                    <a:pt x="1684725" y="346759"/>
                  </a:lnTo>
                  <a:lnTo>
                    <a:pt x="1713499" y="314515"/>
                  </a:lnTo>
                  <a:lnTo>
                    <a:pt x="1740690" y="281678"/>
                  </a:lnTo>
                  <a:lnTo>
                    <a:pt x="1766264" y="248268"/>
                  </a:lnTo>
                  <a:lnTo>
                    <a:pt x="1790191" y="214305"/>
                  </a:lnTo>
                  <a:lnTo>
                    <a:pt x="1812439" y="179808"/>
                  </a:lnTo>
                  <a:lnTo>
                    <a:pt x="1832976" y="144796"/>
                  </a:lnTo>
                  <a:lnTo>
                    <a:pt x="1851771" y="109290"/>
                  </a:lnTo>
                  <a:lnTo>
                    <a:pt x="1868790" y="73309"/>
                  </a:lnTo>
                  <a:lnTo>
                    <a:pt x="1884004" y="36872"/>
                  </a:lnTo>
                  <a:lnTo>
                    <a:pt x="1897379" y="0"/>
                  </a:lnTo>
                  <a:lnTo>
                    <a:pt x="1911449" y="47146"/>
                  </a:lnTo>
                  <a:lnTo>
                    <a:pt x="1922519" y="95170"/>
                  </a:lnTo>
                  <a:lnTo>
                    <a:pt x="1930517" y="143853"/>
                  </a:lnTo>
                  <a:lnTo>
                    <a:pt x="1935370" y="192974"/>
                  </a:lnTo>
                  <a:lnTo>
                    <a:pt x="1937004" y="242316"/>
                  </a:lnTo>
                  <a:lnTo>
                    <a:pt x="1936007" y="280978"/>
                  </a:lnTo>
                  <a:lnTo>
                    <a:pt x="1933038" y="319335"/>
                  </a:lnTo>
                  <a:lnTo>
                    <a:pt x="1928126" y="357367"/>
                  </a:lnTo>
                  <a:lnTo>
                    <a:pt x="1921302" y="395056"/>
                  </a:lnTo>
                  <a:lnTo>
                    <a:pt x="1912595" y="432384"/>
                  </a:lnTo>
                  <a:lnTo>
                    <a:pt x="1902036" y="469331"/>
                  </a:lnTo>
                  <a:lnTo>
                    <a:pt x="1889656" y="505878"/>
                  </a:lnTo>
                  <a:lnTo>
                    <a:pt x="1875483" y="542008"/>
                  </a:lnTo>
                  <a:lnTo>
                    <a:pt x="1859548" y="577701"/>
                  </a:lnTo>
                  <a:lnTo>
                    <a:pt x="1841882" y="612938"/>
                  </a:lnTo>
                  <a:lnTo>
                    <a:pt x="1822514" y="647701"/>
                  </a:lnTo>
                  <a:lnTo>
                    <a:pt x="1801474" y="681971"/>
                  </a:lnTo>
                  <a:lnTo>
                    <a:pt x="1778794" y="715729"/>
                  </a:lnTo>
                  <a:lnTo>
                    <a:pt x="1754502" y="748956"/>
                  </a:lnTo>
                  <a:lnTo>
                    <a:pt x="1728629" y="781635"/>
                  </a:lnTo>
                  <a:lnTo>
                    <a:pt x="1701206" y="813745"/>
                  </a:lnTo>
                  <a:lnTo>
                    <a:pt x="1672261" y="845268"/>
                  </a:lnTo>
                  <a:lnTo>
                    <a:pt x="1641826" y="876186"/>
                  </a:lnTo>
                  <a:lnTo>
                    <a:pt x="1609930" y="906480"/>
                  </a:lnTo>
                  <a:lnTo>
                    <a:pt x="1576604" y="936131"/>
                  </a:lnTo>
                  <a:lnTo>
                    <a:pt x="1541878" y="965120"/>
                  </a:lnTo>
                  <a:lnTo>
                    <a:pt x="1505782" y="993428"/>
                  </a:lnTo>
                  <a:lnTo>
                    <a:pt x="1468346" y="1021037"/>
                  </a:lnTo>
                  <a:lnTo>
                    <a:pt x="1429600" y="1047928"/>
                  </a:lnTo>
                  <a:lnTo>
                    <a:pt x="1389574" y="1074083"/>
                  </a:lnTo>
                  <a:lnTo>
                    <a:pt x="1348299" y="1099482"/>
                  </a:lnTo>
                  <a:lnTo>
                    <a:pt x="1305804" y="1124106"/>
                  </a:lnTo>
                  <a:lnTo>
                    <a:pt x="1262120" y="1147938"/>
                  </a:lnTo>
                  <a:lnTo>
                    <a:pt x="1217276" y="1170958"/>
                  </a:lnTo>
                  <a:lnTo>
                    <a:pt x="1171304" y="1193147"/>
                  </a:lnTo>
                  <a:lnTo>
                    <a:pt x="1124233" y="1214488"/>
                  </a:lnTo>
                  <a:lnTo>
                    <a:pt x="1076093" y="1234960"/>
                  </a:lnTo>
                  <a:lnTo>
                    <a:pt x="1026914" y="1254545"/>
                  </a:lnTo>
                  <a:lnTo>
                    <a:pt x="976727" y="1273226"/>
                  </a:lnTo>
                  <a:lnTo>
                    <a:pt x="925562" y="1290981"/>
                  </a:lnTo>
                  <a:lnTo>
                    <a:pt x="873448" y="1307794"/>
                  </a:lnTo>
                  <a:lnTo>
                    <a:pt x="820416" y="1323646"/>
                  </a:lnTo>
                  <a:lnTo>
                    <a:pt x="766496" y="1338516"/>
                  </a:lnTo>
                  <a:lnTo>
                    <a:pt x="711718" y="1352388"/>
                  </a:lnTo>
                  <a:lnTo>
                    <a:pt x="656113" y="1365242"/>
                  </a:lnTo>
                  <a:lnTo>
                    <a:pt x="599710" y="1377059"/>
                  </a:lnTo>
                  <a:lnTo>
                    <a:pt x="542539" y="1387820"/>
                  </a:lnTo>
                  <a:lnTo>
                    <a:pt x="484632" y="1397508"/>
                  </a:lnTo>
                  <a:lnTo>
                    <a:pt x="484632" y="1638300"/>
                  </a:lnTo>
                  <a:close/>
                </a:path>
              </a:pathLst>
            </a:custGeom>
            <a:solidFill>
              <a:srgbClr val="00BCFB">
                <a:alpha val="69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60" y="3360419"/>
              <a:ext cx="1943100" cy="16870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95260" y="3364991"/>
              <a:ext cx="1938655" cy="3075940"/>
            </a:xfrm>
            <a:custGeom>
              <a:avLst/>
              <a:gdLst/>
              <a:ahLst/>
              <a:cxnLst/>
              <a:rect l="l" t="t" r="r" b="b"/>
              <a:pathLst>
                <a:path w="1938654" h="3075940">
                  <a:moveTo>
                    <a:pt x="1938528" y="1677924"/>
                  </a:moveTo>
                  <a:lnTo>
                    <a:pt x="1934993" y="1605143"/>
                  </a:lnTo>
                  <a:lnTo>
                    <a:pt x="1924523" y="1533528"/>
                  </a:lnTo>
                  <a:lnTo>
                    <a:pt x="1907320" y="1463203"/>
                  </a:lnTo>
                  <a:lnTo>
                    <a:pt x="1883586" y="1394290"/>
                  </a:lnTo>
                  <a:lnTo>
                    <a:pt x="1853524" y="1326915"/>
                  </a:lnTo>
                  <a:lnTo>
                    <a:pt x="1817335" y="1261200"/>
                  </a:lnTo>
                  <a:lnTo>
                    <a:pt x="1775221" y="1197272"/>
                  </a:lnTo>
                  <a:lnTo>
                    <a:pt x="1752006" y="1166016"/>
                  </a:lnTo>
                  <a:lnTo>
                    <a:pt x="1727385" y="1135252"/>
                  </a:lnTo>
                  <a:lnTo>
                    <a:pt x="1701385" y="1104997"/>
                  </a:lnTo>
                  <a:lnTo>
                    <a:pt x="1674029" y="1075266"/>
                  </a:lnTo>
                  <a:lnTo>
                    <a:pt x="1645344" y="1046074"/>
                  </a:lnTo>
                  <a:lnTo>
                    <a:pt x="1615354" y="1017438"/>
                  </a:lnTo>
                  <a:lnTo>
                    <a:pt x="1584085" y="989371"/>
                  </a:lnTo>
                  <a:lnTo>
                    <a:pt x="1551563" y="961890"/>
                  </a:lnTo>
                  <a:lnTo>
                    <a:pt x="1517812" y="935011"/>
                  </a:lnTo>
                  <a:lnTo>
                    <a:pt x="1482858" y="908749"/>
                  </a:lnTo>
                  <a:lnTo>
                    <a:pt x="1446726" y="883119"/>
                  </a:lnTo>
                  <a:lnTo>
                    <a:pt x="1409441" y="858137"/>
                  </a:lnTo>
                  <a:lnTo>
                    <a:pt x="1371028" y="833818"/>
                  </a:lnTo>
                  <a:lnTo>
                    <a:pt x="1331513" y="810178"/>
                  </a:lnTo>
                  <a:lnTo>
                    <a:pt x="1290922" y="787233"/>
                  </a:lnTo>
                  <a:lnTo>
                    <a:pt x="1249278" y="764997"/>
                  </a:lnTo>
                  <a:lnTo>
                    <a:pt x="1206608" y="743487"/>
                  </a:lnTo>
                  <a:lnTo>
                    <a:pt x="1162937" y="722718"/>
                  </a:lnTo>
                  <a:lnTo>
                    <a:pt x="1118290" y="702705"/>
                  </a:lnTo>
                  <a:lnTo>
                    <a:pt x="1072693" y="683465"/>
                  </a:lnTo>
                  <a:lnTo>
                    <a:pt x="1026169" y="665011"/>
                  </a:lnTo>
                  <a:lnTo>
                    <a:pt x="978746" y="647361"/>
                  </a:lnTo>
                  <a:lnTo>
                    <a:pt x="930448" y="630529"/>
                  </a:lnTo>
                  <a:lnTo>
                    <a:pt x="881300" y="614531"/>
                  </a:lnTo>
                  <a:lnTo>
                    <a:pt x="831328" y="599382"/>
                  </a:lnTo>
                  <a:lnTo>
                    <a:pt x="780557" y="585099"/>
                  </a:lnTo>
                  <a:lnTo>
                    <a:pt x="729012" y="571696"/>
                  </a:lnTo>
                  <a:lnTo>
                    <a:pt x="676718" y="559188"/>
                  </a:lnTo>
                  <a:lnTo>
                    <a:pt x="623701" y="547593"/>
                  </a:lnTo>
                  <a:lnTo>
                    <a:pt x="569986" y="536924"/>
                  </a:lnTo>
                  <a:lnTo>
                    <a:pt x="515598" y="527198"/>
                  </a:lnTo>
                  <a:lnTo>
                    <a:pt x="460563" y="518429"/>
                  </a:lnTo>
                  <a:lnTo>
                    <a:pt x="404905" y="510635"/>
                  </a:lnTo>
                  <a:lnTo>
                    <a:pt x="348651" y="503829"/>
                  </a:lnTo>
                  <a:lnTo>
                    <a:pt x="291824" y="498028"/>
                  </a:lnTo>
                  <a:lnTo>
                    <a:pt x="234451" y="493246"/>
                  </a:lnTo>
                  <a:lnTo>
                    <a:pt x="176557" y="489501"/>
                  </a:lnTo>
                  <a:lnTo>
                    <a:pt x="118167" y="486806"/>
                  </a:lnTo>
                  <a:lnTo>
                    <a:pt x="59306" y="485178"/>
                  </a:lnTo>
                  <a:lnTo>
                    <a:pt x="0" y="484632"/>
                  </a:lnTo>
                  <a:lnTo>
                    <a:pt x="0" y="0"/>
                  </a:lnTo>
                  <a:lnTo>
                    <a:pt x="59306" y="546"/>
                  </a:lnTo>
                  <a:lnTo>
                    <a:pt x="118167" y="2174"/>
                  </a:lnTo>
                  <a:lnTo>
                    <a:pt x="176557" y="4869"/>
                  </a:lnTo>
                  <a:lnTo>
                    <a:pt x="234451" y="8614"/>
                  </a:lnTo>
                  <a:lnTo>
                    <a:pt x="291824" y="13396"/>
                  </a:lnTo>
                  <a:lnTo>
                    <a:pt x="348651" y="19197"/>
                  </a:lnTo>
                  <a:lnTo>
                    <a:pt x="404905" y="26003"/>
                  </a:lnTo>
                  <a:lnTo>
                    <a:pt x="460563" y="33797"/>
                  </a:lnTo>
                  <a:lnTo>
                    <a:pt x="515598" y="42566"/>
                  </a:lnTo>
                  <a:lnTo>
                    <a:pt x="569986" y="52292"/>
                  </a:lnTo>
                  <a:lnTo>
                    <a:pt x="623701" y="62961"/>
                  </a:lnTo>
                  <a:lnTo>
                    <a:pt x="676718" y="74556"/>
                  </a:lnTo>
                  <a:lnTo>
                    <a:pt x="729012" y="87064"/>
                  </a:lnTo>
                  <a:lnTo>
                    <a:pt x="780557" y="100467"/>
                  </a:lnTo>
                  <a:lnTo>
                    <a:pt x="831328" y="114750"/>
                  </a:lnTo>
                  <a:lnTo>
                    <a:pt x="881300" y="129899"/>
                  </a:lnTo>
                  <a:lnTo>
                    <a:pt x="930448" y="145897"/>
                  </a:lnTo>
                  <a:lnTo>
                    <a:pt x="978746" y="162729"/>
                  </a:lnTo>
                  <a:lnTo>
                    <a:pt x="1026169" y="180379"/>
                  </a:lnTo>
                  <a:lnTo>
                    <a:pt x="1072693" y="198833"/>
                  </a:lnTo>
                  <a:lnTo>
                    <a:pt x="1118290" y="218073"/>
                  </a:lnTo>
                  <a:lnTo>
                    <a:pt x="1162937" y="238086"/>
                  </a:lnTo>
                  <a:lnTo>
                    <a:pt x="1206608" y="258855"/>
                  </a:lnTo>
                  <a:lnTo>
                    <a:pt x="1249278" y="280365"/>
                  </a:lnTo>
                  <a:lnTo>
                    <a:pt x="1290922" y="302601"/>
                  </a:lnTo>
                  <a:lnTo>
                    <a:pt x="1331513" y="325546"/>
                  </a:lnTo>
                  <a:lnTo>
                    <a:pt x="1371028" y="349186"/>
                  </a:lnTo>
                  <a:lnTo>
                    <a:pt x="1409441" y="373505"/>
                  </a:lnTo>
                  <a:lnTo>
                    <a:pt x="1446726" y="398487"/>
                  </a:lnTo>
                  <a:lnTo>
                    <a:pt x="1482858" y="424117"/>
                  </a:lnTo>
                  <a:lnTo>
                    <a:pt x="1517812" y="450379"/>
                  </a:lnTo>
                  <a:lnTo>
                    <a:pt x="1551563" y="477258"/>
                  </a:lnTo>
                  <a:lnTo>
                    <a:pt x="1584085" y="504739"/>
                  </a:lnTo>
                  <a:lnTo>
                    <a:pt x="1615354" y="532806"/>
                  </a:lnTo>
                  <a:lnTo>
                    <a:pt x="1645344" y="561442"/>
                  </a:lnTo>
                  <a:lnTo>
                    <a:pt x="1674029" y="590634"/>
                  </a:lnTo>
                  <a:lnTo>
                    <a:pt x="1701385" y="620365"/>
                  </a:lnTo>
                  <a:lnTo>
                    <a:pt x="1727385" y="650620"/>
                  </a:lnTo>
                  <a:lnTo>
                    <a:pt x="1752006" y="681384"/>
                  </a:lnTo>
                  <a:lnTo>
                    <a:pt x="1775221" y="712640"/>
                  </a:lnTo>
                  <a:lnTo>
                    <a:pt x="1797006" y="744373"/>
                  </a:lnTo>
                  <a:lnTo>
                    <a:pt x="1836183" y="809210"/>
                  </a:lnTo>
                  <a:lnTo>
                    <a:pt x="1869334" y="875770"/>
                  </a:lnTo>
                  <a:lnTo>
                    <a:pt x="1896257" y="943930"/>
                  </a:lnTo>
                  <a:lnTo>
                    <a:pt x="1916750" y="1013565"/>
                  </a:lnTo>
                  <a:lnTo>
                    <a:pt x="1930612" y="1084551"/>
                  </a:lnTo>
                  <a:lnTo>
                    <a:pt x="1937640" y="1156764"/>
                  </a:lnTo>
                  <a:lnTo>
                    <a:pt x="1938528" y="1193292"/>
                  </a:lnTo>
                  <a:lnTo>
                    <a:pt x="1938528" y="1677924"/>
                  </a:lnTo>
                  <a:lnTo>
                    <a:pt x="1937531" y="1716583"/>
                  </a:lnTo>
                  <a:lnTo>
                    <a:pt x="1934562" y="1754933"/>
                  </a:lnTo>
                  <a:lnTo>
                    <a:pt x="1929650" y="1792954"/>
                  </a:lnTo>
                  <a:lnTo>
                    <a:pt x="1922826" y="1830628"/>
                  </a:lnTo>
                  <a:lnTo>
                    <a:pt x="1914119" y="1867937"/>
                  </a:lnTo>
                  <a:lnTo>
                    <a:pt x="1903561" y="1904862"/>
                  </a:lnTo>
                  <a:lnTo>
                    <a:pt x="1891180" y="1941385"/>
                  </a:lnTo>
                  <a:lnTo>
                    <a:pt x="1877007" y="1977487"/>
                  </a:lnTo>
                  <a:lnTo>
                    <a:pt x="1861072" y="2013150"/>
                  </a:lnTo>
                  <a:lnTo>
                    <a:pt x="1843406" y="2048356"/>
                  </a:lnTo>
                  <a:lnTo>
                    <a:pt x="1824038" y="2083086"/>
                  </a:lnTo>
                  <a:lnTo>
                    <a:pt x="1802998" y="2117322"/>
                  </a:lnTo>
                  <a:lnTo>
                    <a:pt x="1780318" y="2151045"/>
                  </a:lnTo>
                  <a:lnTo>
                    <a:pt x="1756026" y="2184238"/>
                  </a:lnTo>
                  <a:lnTo>
                    <a:pt x="1730153" y="2216880"/>
                  </a:lnTo>
                  <a:lnTo>
                    <a:pt x="1702730" y="2248955"/>
                  </a:lnTo>
                  <a:lnTo>
                    <a:pt x="1673785" y="2280444"/>
                  </a:lnTo>
                  <a:lnTo>
                    <a:pt x="1643350" y="2311329"/>
                  </a:lnTo>
                  <a:lnTo>
                    <a:pt x="1611454" y="2341590"/>
                  </a:lnTo>
                  <a:lnTo>
                    <a:pt x="1578128" y="2371210"/>
                  </a:lnTo>
                  <a:lnTo>
                    <a:pt x="1543402" y="2400170"/>
                  </a:lnTo>
                  <a:lnTo>
                    <a:pt x="1507306" y="2428452"/>
                  </a:lnTo>
                  <a:lnTo>
                    <a:pt x="1469870" y="2456037"/>
                  </a:lnTo>
                  <a:lnTo>
                    <a:pt x="1431124" y="2482907"/>
                  </a:lnTo>
                  <a:lnTo>
                    <a:pt x="1391098" y="2509044"/>
                  </a:lnTo>
                  <a:lnTo>
                    <a:pt x="1349823" y="2534429"/>
                  </a:lnTo>
                  <a:lnTo>
                    <a:pt x="1307328" y="2559044"/>
                  </a:lnTo>
                  <a:lnTo>
                    <a:pt x="1263644" y="2582870"/>
                  </a:lnTo>
                  <a:lnTo>
                    <a:pt x="1218800" y="2605889"/>
                  </a:lnTo>
                  <a:lnTo>
                    <a:pt x="1172828" y="2628083"/>
                  </a:lnTo>
                  <a:lnTo>
                    <a:pt x="1125757" y="2649433"/>
                  </a:lnTo>
                  <a:lnTo>
                    <a:pt x="1077617" y="2669920"/>
                  </a:lnTo>
                  <a:lnTo>
                    <a:pt x="1028438" y="2689527"/>
                  </a:lnTo>
                  <a:lnTo>
                    <a:pt x="978251" y="2708235"/>
                  </a:lnTo>
                  <a:lnTo>
                    <a:pt x="927086" y="2726026"/>
                  </a:lnTo>
                  <a:lnTo>
                    <a:pt x="874972" y="2742881"/>
                  </a:lnTo>
                  <a:lnTo>
                    <a:pt x="821940" y="2758781"/>
                  </a:lnTo>
                  <a:lnTo>
                    <a:pt x="768020" y="2773709"/>
                  </a:lnTo>
                  <a:lnTo>
                    <a:pt x="713242" y="2787646"/>
                  </a:lnTo>
                  <a:lnTo>
                    <a:pt x="657637" y="2800574"/>
                  </a:lnTo>
                  <a:lnTo>
                    <a:pt x="601234" y="2812473"/>
                  </a:lnTo>
                  <a:lnTo>
                    <a:pt x="544063" y="2823327"/>
                  </a:lnTo>
                  <a:lnTo>
                    <a:pt x="486156" y="2833116"/>
                  </a:lnTo>
                  <a:lnTo>
                    <a:pt x="484632" y="3075432"/>
                  </a:lnTo>
                  <a:lnTo>
                    <a:pt x="0" y="2628900"/>
                  </a:lnTo>
                  <a:lnTo>
                    <a:pt x="484632" y="2106168"/>
                  </a:lnTo>
                  <a:lnTo>
                    <a:pt x="484632" y="2348484"/>
                  </a:lnTo>
                  <a:lnTo>
                    <a:pt x="543445" y="2338528"/>
                  </a:lnTo>
                  <a:lnTo>
                    <a:pt x="601500" y="2327470"/>
                  </a:lnTo>
                  <a:lnTo>
                    <a:pt x="658764" y="2315329"/>
                  </a:lnTo>
                  <a:lnTo>
                    <a:pt x="715207" y="2302126"/>
                  </a:lnTo>
                  <a:lnTo>
                    <a:pt x="770796" y="2287879"/>
                  </a:lnTo>
                  <a:lnTo>
                    <a:pt x="825500" y="2272608"/>
                  </a:lnTo>
                  <a:lnTo>
                    <a:pt x="879286" y="2256333"/>
                  </a:lnTo>
                  <a:lnTo>
                    <a:pt x="932123" y="2239073"/>
                  </a:lnTo>
                  <a:lnTo>
                    <a:pt x="983980" y="2220849"/>
                  </a:lnTo>
                  <a:lnTo>
                    <a:pt x="1034824" y="2201678"/>
                  </a:lnTo>
                  <a:lnTo>
                    <a:pt x="1084624" y="2181582"/>
                  </a:lnTo>
                  <a:lnTo>
                    <a:pt x="1133348" y="2160580"/>
                  </a:lnTo>
                  <a:lnTo>
                    <a:pt x="1180964" y="2138691"/>
                  </a:lnTo>
                  <a:lnTo>
                    <a:pt x="1227440" y="2115935"/>
                  </a:lnTo>
                  <a:lnTo>
                    <a:pt x="1272746" y="2092332"/>
                  </a:lnTo>
                  <a:lnTo>
                    <a:pt x="1316848" y="2067900"/>
                  </a:lnTo>
                  <a:lnTo>
                    <a:pt x="1359716" y="2042661"/>
                  </a:lnTo>
                  <a:lnTo>
                    <a:pt x="1401318" y="2016633"/>
                  </a:lnTo>
                  <a:lnTo>
                    <a:pt x="1441621" y="1989835"/>
                  </a:lnTo>
                  <a:lnTo>
                    <a:pt x="1480594" y="1962289"/>
                  </a:lnTo>
                  <a:lnTo>
                    <a:pt x="1518205" y="1934012"/>
                  </a:lnTo>
                  <a:lnTo>
                    <a:pt x="1554423" y="1905025"/>
                  </a:lnTo>
                  <a:lnTo>
                    <a:pt x="1589216" y="1875348"/>
                  </a:lnTo>
                  <a:lnTo>
                    <a:pt x="1622552" y="1844999"/>
                  </a:lnTo>
                  <a:lnTo>
                    <a:pt x="1654399" y="1813999"/>
                  </a:lnTo>
                  <a:lnTo>
                    <a:pt x="1684725" y="1782367"/>
                  </a:lnTo>
                  <a:lnTo>
                    <a:pt x="1713499" y="1750123"/>
                  </a:lnTo>
                  <a:lnTo>
                    <a:pt x="1740690" y="1717286"/>
                  </a:lnTo>
                  <a:lnTo>
                    <a:pt x="1766264" y="1683876"/>
                  </a:lnTo>
                  <a:lnTo>
                    <a:pt x="1790192" y="1649913"/>
                  </a:lnTo>
                  <a:lnTo>
                    <a:pt x="1812439" y="1615416"/>
                  </a:lnTo>
                  <a:lnTo>
                    <a:pt x="1832976" y="1580404"/>
                  </a:lnTo>
                  <a:lnTo>
                    <a:pt x="1851771" y="1544898"/>
                  </a:lnTo>
                  <a:lnTo>
                    <a:pt x="1868790" y="1508917"/>
                  </a:lnTo>
                  <a:lnTo>
                    <a:pt x="1884004" y="1472480"/>
                  </a:lnTo>
                  <a:lnTo>
                    <a:pt x="1897380" y="1435608"/>
                  </a:lnTo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4355" y="3973068"/>
              <a:ext cx="1138555" cy="1504315"/>
            </a:xfrm>
            <a:custGeom>
              <a:avLst/>
              <a:gdLst/>
              <a:ahLst/>
              <a:cxnLst/>
              <a:rect l="l" t="t" r="r" b="b"/>
              <a:pathLst>
                <a:path w="1138554" h="1504314">
                  <a:moveTo>
                    <a:pt x="569976" y="1504187"/>
                  </a:moveTo>
                  <a:lnTo>
                    <a:pt x="529379" y="1502299"/>
                  </a:lnTo>
                  <a:lnTo>
                    <a:pt x="489553" y="1496717"/>
                  </a:lnTo>
                  <a:lnTo>
                    <a:pt x="450591" y="1487569"/>
                  </a:lnTo>
                  <a:lnTo>
                    <a:pt x="412590" y="1474982"/>
                  </a:lnTo>
                  <a:lnTo>
                    <a:pt x="375645" y="1459082"/>
                  </a:lnTo>
                  <a:lnTo>
                    <a:pt x="339851" y="1439998"/>
                  </a:lnTo>
                  <a:lnTo>
                    <a:pt x="305304" y="1417856"/>
                  </a:lnTo>
                  <a:lnTo>
                    <a:pt x="272099" y="1392783"/>
                  </a:lnTo>
                  <a:lnTo>
                    <a:pt x="240332" y="1364906"/>
                  </a:lnTo>
                  <a:lnTo>
                    <a:pt x="210098" y="1334352"/>
                  </a:lnTo>
                  <a:lnTo>
                    <a:pt x="181492" y="1301248"/>
                  </a:lnTo>
                  <a:lnTo>
                    <a:pt x="154611" y="1265720"/>
                  </a:lnTo>
                  <a:lnTo>
                    <a:pt x="129549" y="1227897"/>
                  </a:lnTo>
                  <a:lnTo>
                    <a:pt x="106402" y="1187905"/>
                  </a:lnTo>
                  <a:lnTo>
                    <a:pt x="85265" y="1145871"/>
                  </a:lnTo>
                  <a:lnTo>
                    <a:pt x="66235" y="1101923"/>
                  </a:lnTo>
                  <a:lnTo>
                    <a:pt x="49405" y="1056186"/>
                  </a:lnTo>
                  <a:lnTo>
                    <a:pt x="34872" y="1008788"/>
                  </a:lnTo>
                  <a:lnTo>
                    <a:pt x="22732" y="959857"/>
                  </a:lnTo>
                  <a:lnTo>
                    <a:pt x="13079" y="909518"/>
                  </a:lnTo>
                  <a:lnTo>
                    <a:pt x="6009" y="857900"/>
                  </a:lnTo>
                  <a:lnTo>
                    <a:pt x="1617" y="805129"/>
                  </a:lnTo>
                  <a:lnTo>
                    <a:pt x="0" y="751331"/>
                  </a:lnTo>
                  <a:lnTo>
                    <a:pt x="1617" y="697725"/>
                  </a:lnTo>
                  <a:lnTo>
                    <a:pt x="6009" y="645127"/>
                  </a:lnTo>
                  <a:lnTo>
                    <a:pt x="13079" y="593667"/>
                  </a:lnTo>
                  <a:lnTo>
                    <a:pt x="22732" y="543471"/>
                  </a:lnTo>
                  <a:lnTo>
                    <a:pt x="34872" y="494668"/>
                  </a:lnTo>
                  <a:lnTo>
                    <a:pt x="49405" y="447386"/>
                  </a:lnTo>
                  <a:lnTo>
                    <a:pt x="66235" y="401751"/>
                  </a:lnTo>
                  <a:lnTo>
                    <a:pt x="85265" y="357893"/>
                  </a:lnTo>
                  <a:lnTo>
                    <a:pt x="106402" y="315938"/>
                  </a:lnTo>
                  <a:lnTo>
                    <a:pt x="129549" y="276014"/>
                  </a:lnTo>
                  <a:lnTo>
                    <a:pt x="154611" y="238250"/>
                  </a:lnTo>
                  <a:lnTo>
                    <a:pt x="181492" y="202773"/>
                  </a:lnTo>
                  <a:lnTo>
                    <a:pt x="210098" y="169710"/>
                  </a:lnTo>
                  <a:lnTo>
                    <a:pt x="240332" y="139190"/>
                  </a:lnTo>
                  <a:lnTo>
                    <a:pt x="272099" y="111340"/>
                  </a:lnTo>
                  <a:lnTo>
                    <a:pt x="305304" y="86288"/>
                  </a:lnTo>
                  <a:lnTo>
                    <a:pt x="339851" y="64162"/>
                  </a:lnTo>
                  <a:lnTo>
                    <a:pt x="375645" y="45089"/>
                  </a:lnTo>
                  <a:lnTo>
                    <a:pt x="412590" y="29197"/>
                  </a:lnTo>
                  <a:lnTo>
                    <a:pt x="450591" y="16615"/>
                  </a:lnTo>
                  <a:lnTo>
                    <a:pt x="489553" y="7469"/>
                  </a:lnTo>
                  <a:lnTo>
                    <a:pt x="529379" y="1888"/>
                  </a:lnTo>
                  <a:lnTo>
                    <a:pt x="569976" y="0"/>
                  </a:lnTo>
                  <a:lnTo>
                    <a:pt x="610572" y="1888"/>
                  </a:lnTo>
                  <a:lnTo>
                    <a:pt x="650397" y="7469"/>
                  </a:lnTo>
                  <a:lnTo>
                    <a:pt x="689357" y="16615"/>
                  </a:lnTo>
                  <a:lnTo>
                    <a:pt x="727353" y="29197"/>
                  </a:lnTo>
                  <a:lnTo>
                    <a:pt x="764291" y="45089"/>
                  </a:lnTo>
                  <a:lnTo>
                    <a:pt x="800073" y="64162"/>
                  </a:lnTo>
                  <a:lnTo>
                    <a:pt x="834605" y="86288"/>
                  </a:lnTo>
                  <a:lnTo>
                    <a:pt x="867788" y="111340"/>
                  </a:lnTo>
                  <a:lnTo>
                    <a:pt x="899528" y="139190"/>
                  </a:lnTo>
                  <a:lnTo>
                    <a:pt x="929728" y="169710"/>
                  </a:lnTo>
                  <a:lnTo>
                    <a:pt x="958292" y="202773"/>
                  </a:lnTo>
                  <a:lnTo>
                    <a:pt x="985124" y="238250"/>
                  </a:lnTo>
                  <a:lnTo>
                    <a:pt x="1010127" y="276014"/>
                  </a:lnTo>
                  <a:lnTo>
                    <a:pt x="1033205" y="315938"/>
                  </a:lnTo>
                  <a:lnTo>
                    <a:pt x="1054263" y="357893"/>
                  </a:lnTo>
                  <a:lnTo>
                    <a:pt x="1073203" y="401751"/>
                  </a:lnTo>
                  <a:lnTo>
                    <a:pt x="1089931" y="447386"/>
                  </a:lnTo>
                  <a:lnTo>
                    <a:pt x="1104348" y="494668"/>
                  </a:lnTo>
                  <a:lnTo>
                    <a:pt x="1116360" y="543471"/>
                  </a:lnTo>
                  <a:lnTo>
                    <a:pt x="1125870" y="593667"/>
                  </a:lnTo>
                  <a:lnTo>
                    <a:pt x="1132782" y="645127"/>
                  </a:lnTo>
                  <a:lnTo>
                    <a:pt x="1137000" y="697725"/>
                  </a:lnTo>
                  <a:lnTo>
                    <a:pt x="1138427" y="751331"/>
                  </a:lnTo>
                  <a:lnTo>
                    <a:pt x="1137000" y="805129"/>
                  </a:lnTo>
                  <a:lnTo>
                    <a:pt x="1132782" y="857900"/>
                  </a:lnTo>
                  <a:lnTo>
                    <a:pt x="1125870" y="909518"/>
                  </a:lnTo>
                  <a:lnTo>
                    <a:pt x="1116360" y="959857"/>
                  </a:lnTo>
                  <a:lnTo>
                    <a:pt x="1104348" y="1008788"/>
                  </a:lnTo>
                  <a:lnTo>
                    <a:pt x="1089931" y="1056186"/>
                  </a:lnTo>
                  <a:lnTo>
                    <a:pt x="1073203" y="1101923"/>
                  </a:lnTo>
                  <a:lnTo>
                    <a:pt x="1054263" y="1145871"/>
                  </a:lnTo>
                  <a:lnTo>
                    <a:pt x="1033205" y="1187905"/>
                  </a:lnTo>
                  <a:lnTo>
                    <a:pt x="1010127" y="1227897"/>
                  </a:lnTo>
                  <a:lnTo>
                    <a:pt x="985124" y="1265720"/>
                  </a:lnTo>
                  <a:lnTo>
                    <a:pt x="958292" y="1301248"/>
                  </a:lnTo>
                  <a:lnTo>
                    <a:pt x="929728" y="1334352"/>
                  </a:lnTo>
                  <a:lnTo>
                    <a:pt x="899528" y="1364906"/>
                  </a:lnTo>
                  <a:lnTo>
                    <a:pt x="867788" y="1392783"/>
                  </a:lnTo>
                  <a:lnTo>
                    <a:pt x="834605" y="1417856"/>
                  </a:lnTo>
                  <a:lnTo>
                    <a:pt x="800073" y="1439998"/>
                  </a:lnTo>
                  <a:lnTo>
                    <a:pt x="764291" y="1459082"/>
                  </a:lnTo>
                  <a:lnTo>
                    <a:pt x="727353" y="1474982"/>
                  </a:lnTo>
                  <a:lnTo>
                    <a:pt x="689357" y="1487569"/>
                  </a:lnTo>
                  <a:lnTo>
                    <a:pt x="650397" y="1496717"/>
                  </a:lnTo>
                  <a:lnTo>
                    <a:pt x="610572" y="1502299"/>
                  </a:lnTo>
                  <a:lnTo>
                    <a:pt x="569976" y="1504187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5879" y="3973068"/>
              <a:ext cx="1137285" cy="1504315"/>
            </a:xfrm>
            <a:custGeom>
              <a:avLst/>
              <a:gdLst/>
              <a:ahLst/>
              <a:cxnLst/>
              <a:rect l="l" t="t" r="r" b="b"/>
              <a:pathLst>
                <a:path w="1137284" h="1504314">
                  <a:moveTo>
                    <a:pt x="0" y="751331"/>
                  </a:moveTo>
                  <a:lnTo>
                    <a:pt x="1427" y="697725"/>
                  </a:lnTo>
                  <a:lnTo>
                    <a:pt x="5645" y="645127"/>
                  </a:lnTo>
                  <a:lnTo>
                    <a:pt x="12557" y="593667"/>
                  </a:lnTo>
                  <a:lnTo>
                    <a:pt x="22067" y="543471"/>
                  </a:lnTo>
                  <a:lnTo>
                    <a:pt x="34079" y="494668"/>
                  </a:lnTo>
                  <a:lnTo>
                    <a:pt x="48496" y="447386"/>
                  </a:lnTo>
                  <a:lnTo>
                    <a:pt x="65224" y="401751"/>
                  </a:lnTo>
                  <a:lnTo>
                    <a:pt x="84164" y="357893"/>
                  </a:lnTo>
                  <a:lnTo>
                    <a:pt x="105222" y="315938"/>
                  </a:lnTo>
                  <a:lnTo>
                    <a:pt x="128300" y="276014"/>
                  </a:lnTo>
                  <a:lnTo>
                    <a:pt x="153303" y="238250"/>
                  </a:lnTo>
                  <a:lnTo>
                    <a:pt x="180135" y="202773"/>
                  </a:lnTo>
                  <a:lnTo>
                    <a:pt x="208699" y="169710"/>
                  </a:lnTo>
                  <a:lnTo>
                    <a:pt x="238899" y="139190"/>
                  </a:lnTo>
                  <a:lnTo>
                    <a:pt x="270639" y="111340"/>
                  </a:lnTo>
                  <a:lnTo>
                    <a:pt x="303822" y="86288"/>
                  </a:lnTo>
                  <a:lnTo>
                    <a:pt x="338354" y="64162"/>
                  </a:lnTo>
                  <a:lnTo>
                    <a:pt x="374136" y="45089"/>
                  </a:lnTo>
                  <a:lnTo>
                    <a:pt x="411074" y="29197"/>
                  </a:lnTo>
                  <a:lnTo>
                    <a:pt x="449070" y="16615"/>
                  </a:lnTo>
                  <a:lnTo>
                    <a:pt x="488030" y="7469"/>
                  </a:lnTo>
                  <a:lnTo>
                    <a:pt x="527855" y="1888"/>
                  </a:lnTo>
                  <a:lnTo>
                    <a:pt x="568452" y="0"/>
                  </a:lnTo>
                  <a:lnTo>
                    <a:pt x="609048" y="1888"/>
                  </a:lnTo>
                  <a:lnTo>
                    <a:pt x="648873" y="7469"/>
                  </a:lnTo>
                  <a:lnTo>
                    <a:pt x="687833" y="16615"/>
                  </a:lnTo>
                  <a:lnTo>
                    <a:pt x="725829" y="29197"/>
                  </a:lnTo>
                  <a:lnTo>
                    <a:pt x="762767" y="45089"/>
                  </a:lnTo>
                  <a:lnTo>
                    <a:pt x="798549" y="64162"/>
                  </a:lnTo>
                  <a:lnTo>
                    <a:pt x="833081" y="86288"/>
                  </a:lnTo>
                  <a:lnTo>
                    <a:pt x="866264" y="111340"/>
                  </a:lnTo>
                  <a:lnTo>
                    <a:pt x="898004" y="139190"/>
                  </a:lnTo>
                  <a:lnTo>
                    <a:pt x="928204" y="169710"/>
                  </a:lnTo>
                  <a:lnTo>
                    <a:pt x="956768" y="202773"/>
                  </a:lnTo>
                  <a:lnTo>
                    <a:pt x="983600" y="238250"/>
                  </a:lnTo>
                  <a:lnTo>
                    <a:pt x="1008603" y="276014"/>
                  </a:lnTo>
                  <a:lnTo>
                    <a:pt x="1031681" y="315938"/>
                  </a:lnTo>
                  <a:lnTo>
                    <a:pt x="1052739" y="357893"/>
                  </a:lnTo>
                  <a:lnTo>
                    <a:pt x="1071679" y="401751"/>
                  </a:lnTo>
                  <a:lnTo>
                    <a:pt x="1088407" y="447386"/>
                  </a:lnTo>
                  <a:lnTo>
                    <a:pt x="1102824" y="494668"/>
                  </a:lnTo>
                  <a:lnTo>
                    <a:pt x="1114836" y="543471"/>
                  </a:lnTo>
                  <a:lnTo>
                    <a:pt x="1124346" y="593667"/>
                  </a:lnTo>
                  <a:lnTo>
                    <a:pt x="1131258" y="645127"/>
                  </a:lnTo>
                  <a:lnTo>
                    <a:pt x="1135476" y="697725"/>
                  </a:lnTo>
                  <a:lnTo>
                    <a:pt x="1136904" y="751331"/>
                  </a:lnTo>
                  <a:lnTo>
                    <a:pt x="1135476" y="805129"/>
                  </a:lnTo>
                  <a:lnTo>
                    <a:pt x="1131258" y="857900"/>
                  </a:lnTo>
                  <a:lnTo>
                    <a:pt x="1124346" y="909518"/>
                  </a:lnTo>
                  <a:lnTo>
                    <a:pt x="1114836" y="959857"/>
                  </a:lnTo>
                  <a:lnTo>
                    <a:pt x="1102824" y="1008788"/>
                  </a:lnTo>
                  <a:lnTo>
                    <a:pt x="1088407" y="1056186"/>
                  </a:lnTo>
                  <a:lnTo>
                    <a:pt x="1071679" y="1101923"/>
                  </a:lnTo>
                  <a:lnTo>
                    <a:pt x="1052739" y="1145871"/>
                  </a:lnTo>
                  <a:lnTo>
                    <a:pt x="1031681" y="1187905"/>
                  </a:lnTo>
                  <a:lnTo>
                    <a:pt x="1008603" y="1227897"/>
                  </a:lnTo>
                  <a:lnTo>
                    <a:pt x="983600" y="1265720"/>
                  </a:lnTo>
                  <a:lnTo>
                    <a:pt x="956768" y="1301248"/>
                  </a:lnTo>
                  <a:lnTo>
                    <a:pt x="928204" y="1334352"/>
                  </a:lnTo>
                  <a:lnTo>
                    <a:pt x="898004" y="1364906"/>
                  </a:lnTo>
                  <a:lnTo>
                    <a:pt x="866264" y="1392783"/>
                  </a:lnTo>
                  <a:lnTo>
                    <a:pt x="833081" y="1417856"/>
                  </a:lnTo>
                  <a:lnTo>
                    <a:pt x="798549" y="1439998"/>
                  </a:lnTo>
                  <a:lnTo>
                    <a:pt x="762767" y="1459082"/>
                  </a:lnTo>
                  <a:lnTo>
                    <a:pt x="725829" y="1474982"/>
                  </a:lnTo>
                  <a:lnTo>
                    <a:pt x="687833" y="1487569"/>
                  </a:lnTo>
                  <a:lnTo>
                    <a:pt x="648873" y="1496717"/>
                  </a:lnTo>
                  <a:lnTo>
                    <a:pt x="609048" y="1502299"/>
                  </a:lnTo>
                  <a:lnTo>
                    <a:pt x="568452" y="1504187"/>
                  </a:lnTo>
                  <a:lnTo>
                    <a:pt x="527855" y="1502299"/>
                  </a:lnTo>
                  <a:lnTo>
                    <a:pt x="488030" y="1496717"/>
                  </a:lnTo>
                  <a:lnTo>
                    <a:pt x="449070" y="1487569"/>
                  </a:lnTo>
                  <a:lnTo>
                    <a:pt x="411074" y="1474982"/>
                  </a:lnTo>
                  <a:lnTo>
                    <a:pt x="374136" y="1459082"/>
                  </a:lnTo>
                  <a:lnTo>
                    <a:pt x="338354" y="1439998"/>
                  </a:lnTo>
                  <a:lnTo>
                    <a:pt x="303822" y="1417856"/>
                  </a:lnTo>
                  <a:lnTo>
                    <a:pt x="270639" y="1392783"/>
                  </a:lnTo>
                  <a:lnTo>
                    <a:pt x="238899" y="1364906"/>
                  </a:lnTo>
                  <a:lnTo>
                    <a:pt x="208699" y="1334352"/>
                  </a:lnTo>
                  <a:lnTo>
                    <a:pt x="180135" y="1301248"/>
                  </a:lnTo>
                  <a:lnTo>
                    <a:pt x="153303" y="1265720"/>
                  </a:lnTo>
                  <a:lnTo>
                    <a:pt x="128300" y="1227897"/>
                  </a:lnTo>
                  <a:lnTo>
                    <a:pt x="105222" y="1187905"/>
                  </a:lnTo>
                  <a:lnTo>
                    <a:pt x="84164" y="1145871"/>
                  </a:lnTo>
                  <a:lnTo>
                    <a:pt x="65224" y="1101923"/>
                  </a:lnTo>
                  <a:lnTo>
                    <a:pt x="48496" y="1056186"/>
                  </a:lnTo>
                  <a:lnTo>
                    <a:pt x="34079" y="1008788"/>
                  </a:lnTo>
                  <a:lnTo>
                    <a:pt x="22067" y="959857"/>
                  </a:lnTo>
                  <a:lnTo>
                    <a:pt x="12557" y="909518"/>
                  </a:lnTo>
                  <a:lnTo>
                    <a:pt x="5645" y="857900"/>
                  </a:lnTo>
                  <a:lnTo>
                    <a:pt x="1427" y="805129"/>
                  </a:lnTo>
                  <a:lnTo>
                    <a:pt x="0" y="751331"/>
                  </a:lnTo>
                </a:path>
              </a:pathLst>
            </a:custGeom>
            <a:ln w="16764">
              <a:solidFill>
                <a:srgbClr val="0070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045169" y="1833021"/>
            <a:ext cx="4334510" cy="4599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95"/>
              </a:spcBef>
            </a:pPr>
            <a:r>
              <a:rPr sz="1550" spc="330" dirty="0">
                <a:latin typeface="Segoe UI Symbol"/>
                <a:cs typeface="Segoe UI Symbol"/>
              </a:rPr>
              <a:t>“ </a:t>
            </a:r>
            <a:r>
              <a:rPr sz="1550" spc="35" dirty="0">
                <a:latin typeface="Times New Roman"/>
                <a:cs typeface="Times New Roman"/>
              </a:rPr>
              <a:t>The government </a:t>
            </a:r>
            <a:r>
              <a:rPr sz="1550" spc="20" dirty="0">
                <a:latin typeface="Times New Roman"/>
                <a:cs typeface="Times New Roman"/>
              </a:rPr>
              <a:t>target </a:t>
            </a:r>
            <a:r>
              <a:rPr sz="1550" spc="30" dirty="0">
                <a:latin typeface="Times New Roman"/>
                <a:cs typeface="Times New Roman"/>
              </a:rPr>
              <a:t>for </a:t>
            </a:r>
            <a:r>
              <a:rPr sz="1550" spc="25" dirty="0">
                <a:latin typeface="Times New Roman"/>
                <a:cs typeface="Times New Roman"/>
              </a:rPr>
              <a:t>the </a:t>
            </a:r>
            <a:r>
              <a:rPr sz="1550" spc="35" dirty="0">
                <a:latin typeface="Times New Roman"/>
                <a:cs typeface="Times New Roman"/>
              </a:rPr>
              <a:t>deployment </a:t>
            </a:r>
            <a:r>
              <a:rPr sz="1550" spc="20" dirty="0">
                <a:latin typeface="Times New Roman"/>
                <a:cs typeface="Times New Roman"/>
              </a:rPr>
              <a:t>of </a:t>
            </a:r>
            <a:r>
              <a:rPr sz="1550" spc="25" dirty="0">
                <a:latin typeface="Times New Roman"/>
                <a:cs typeface="Times New Roman"/>
              </a:rPr>
              <a:t>DC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65" dirty="0">
                <a:latin typeface="Times New Roman"/>
                <a:cs typeface="Times New Roman"/>
              </a:rPr>
              <a:t>fast </a:t>
            </a:r>
            <a:r>
              <a:rPr sz="1550" spc="70" dirty="0">
                <a:latin typeface="Times New Roman"/>
                <a:cs typeface="Times New Roman"/>
              </a:rPr>
              <a:t>charges </a:t>
            </a:r>
            <a:r>
              <a:rPr sz="1550" spc="45" dirty="0">
                <a:latin typeface="Times New Roman"/>
                <a:cs typeface="Times New Roman"/>
              </a:rPr>
              <a:t>at </a:t>
            </a:r>
            <a:r>
              <a:rPr sz="1550" spc="80" dirty="0">
                <a:latin typeface="Times New Roman"/>
                <a:cs typeface="Times New Roman"/>
              </a:rPr>
              <a:t>various corridors </a:t>
            </a:r>
            <a:r>
              <a:rPr sz="1550" spc="65" dirty="0">
                <a:latin typeface="Times New Roman"/>
                <a:cs typeface="Times New Roman"/>
              </a:rPr>
              <a:t>and </a:t>
            </a:r>
            <a:r>
              <a:rPr sz="1550" spc="85" dirty="0">
                <a:latin typeface="Times New Roman"/>
                <a:cs typeface="Times New Roman"/>
              </a:rPr>
              <a:t>highway </a:t>
            </a:r>
            <a:r>
              <a:rPr sz="1550" spc="50" dirty="0">
                <a:latin typeface="Times New Roman"/>
                <a:cs typeface="Times New Roman"/>
              </a:rPr>
              <a:t>is </a:t>
            </a:r>
            <a:r>
              <a:rPr sz="1550" spc="55" dirty="0">
                <a:latin typeface="Times New Roman"/>
                <a:cs typeface="Times New Roman"/>
              </a:rPr>
              <a:t> </a:t>
            </a:r>
            <a:r>
              <a:rPr sz="1550" spc="25" dirty="0">
                <a:latin typeface="Times New Roman"/>
                <a:cs typeface="Times New Roman"/>
              </a:rPr>
              <a:t>expected </a:t>
            </a:r>
            <a:r>
              <a:rPr sz="1550" spc="20" dirty="0">
                <a:latin typeface="Times New Roman"/>
                <a:cs typeface="Times New Roman"/>
              </a:rPr>
              <a:t>to </a:t>
            </a:r>
            <a:r>
              <a:rPr sz="1550" spc="25" dirty="0">
                <a:latin typeface="Times New Roman"/>
                <a:cs typeface="Times New Roman"/>
              </a:rPr>
              <a:t>boost </a:t>
            </a:r>
            <a:r>
              <a:rPr sz="1550" spc="20" dirty="0">
                <a:latin typeface="Times New Roman"/>
                <a:cs typeface="Times New Roman"/>
              </a:rPr>
              <a:t>the </a:t>
            </a:r>
            <a:r>
              <a:rPr sz="1550" spc="30" dirty="0">
                <a:latin typeface="Times New Roman"/>
                <a:cs typeface="Times New Roman"/>
              </a:rPr>
              <a:t>market </a:t>
            </a:r>
            <a:r>
              <a:rPr sz="1550" spc="25" dirty="0">
                <a:latin typeface="Times New Roman"/>
                <a:cs typeface="Times New Roman"/>
              </a:rPr>
              <a:t>of this </a:t>
            </a:r>
            <a:r>
              <a:rPr sz="1550" spc="30" dirty="0">
                <a:latin typeface="Times New Roman"/>
                <a:cs typeface="Times New Roman"/>
              </a:rPr>
              <a:t>category during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the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forecast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period</a:t>
            </a:r>
            <a:r>
              <a:rPr sz="1550" spc="254" dirty="0">
                <a:latin typeface="Times New Roman"/>
                <a:cs typeface="Times New Roman"/>
              </a:rPr>
              <a:t> </a:t>
            </a:r>
            <a:r>
              <a:rPr sz="1550" spc="320" dirty="0">
                <a:latin typeface="Segoe UI Symbol"/>
                <a:cs typeface="Segoe UI Symbol"/>
              </a:rPr>
              <a:t>”</a:t>
            </a:r>
            <a:endParaRPr sz="1550">
              <a:latin typeface="Segoe UI Symbol"/>
              <a:cs typeface="Segoe UI Symbol"/>
            </a:endParaRPr>
          </a:p>
          <a:p>
            <a:pPr marL="887094">
              <a:lnSpc>
                <a:spcPct val="100000"/>
              </a:lnSpc>
              <a:spcBef>
                <a:spcPts val="2095"/>
              </a:spcBef>
            </a:pPr>
            <a:r>
              <a:rPr sz="1400" dirty="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  <a:p>
            <a:pPr marL="911225" marR="2968625" indent="-99060">
              <a:lnSpc>
                <a:spcPts val="1689"/>
              </a:lnSpc>
              <a:spcBef>
                <a:spcPts val="50"/>
              </a:spcBef>
            </a:pP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spc="5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k</a:t>
            </a:r>
            <a:r>
              <a:rPr sz="1400" spc="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t  Size</a:t>
            </a:r>
            <a:endParaRPr sz="1400">
              <a:latin typeface="Arial MT"/>
              <a:cs typeface="Arial MT"/>
            </a:endParaRPr>
          </a:p>
          <a:p>
            <a:pPr marL="737870">
              <a:lnSpc>
                <a:spcPts val="1625"/>
              </a:lnSpc>
            </a:pPr>
            <a:r>
              <a:rPr sz="1400" dirty="0">
                <a:latin typeface="Arial MT"/>
                <a:cs typeface="Arial MT"/>
              </a:rPr>
              <a:t>$1,027.9</a:t>
            </a:r>
            <a:endParaRPr sz="1400">
              <a:latin typeface="Arial MT"/>
              <a:cs typeface="Arial MT"/>
            </a:endParaRPr>
          </a:p>
          <a:p>
            <a:pPr marL="71818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thousand</a:t>
            </a:r>
            <a:endParaRPr sz="1400">
              <a:latin typeface="Arial MT"/>
              <a:cs typeface="Arial MT"/>
            </a:endParaRPr>
          </a:p>
          <a:p>
            <a:pPr marL="3264535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Arial MT"/>
                <a:cs typeface="Arial MT"/>
              </a:rPr>
              <a:t>2025</a:t>
            </a:r>
            <a:endParaRPr sz="1400">
              <a:latin typeface="Arial MT"/>
              <a:cs typeface="Arial MT"/>
            </a:endParaRPr>
          </a:p>
          <a:p>
            <a:pPr marL="3290570" marR="589915" indent="-100965">
              <a:lnSpc>
                <a:spcPct val="100000"/>
              </a:lnSpc>
              <a:spcBef>
                <a:spcPts val="10"/>
              </a:spcBef>
            </a:pPr>
            <a:r>
              <a:rPr sz="1400" spc="5" dirty="0">
                <a:latin typeface="Arial MT"/>
                <a:cs typeface="Arial MT"/>
              </a:rPr>
              <a:t>M</a:t>
            </a:r>
            <a:r>
              <a:rPr sz="1400" spc="-1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k</a:t>
            </a:r>
            <a:r>
              <a:rPr sz="1400" spc="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t  Size</a:t>
            </a:r>
            <a:endParaRPr sz="1400">
              <a:latin typeface="Arial MT"/>
              <a:cs typeface="Arial MT"/>
            </a:endParaRPr>
          </a:p>
          <a:p>
            <a:pPr marL="314134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$13,833</a:t>
            </a:r>
            <a:endParaRPr sz="1400">
              <a:latin typeface="Arial MT"/>
              <a:cs typeface="Arial MT"/>
            </a:endParaRPr>
          </a:p>
          <a:p>
            <a:pPr marL="309689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thousand</a:t>
            </a:r>
            <a:endParaRPr sz="1400">
              <a:latin typeface="Arial MT"/>
              <a:cs typeface="Arial MT"/>
            </a:endParaRPr>
          </a:p>
          <a:p>
            <a:pPr marL="698500" marR="2854325" indent="-635" algn="ctr">
              <a:lnSpc>
                <a:spcPct val="100200"/>
              </a:lnSpc>
              <a:spcBef>
                <a:spcPts val="850"/>
              </a:spcBef>
            </a:pPr>
            <a:r>
              <a:rPr sz="1400" spc="-5" dirty="0">
                <a:latin typeface="Arial MT"/>
                <a:cs typeface="Arial MT"/>
              </a:rPr>
              <a:t>Market </a:t>
            </a:r>
            <a:r>
              <a:rPr sz="1400" dirty="0">
                <a:latin typeface="Arial MT"/>
                <a:cs typeface="Arial MT"/>
              </a:rPr>
              <a:t> Growth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Rate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</a:t>
            </a:r>
            <a:r>
              <a:rPr sz="1400" spc="5" dirty="0">
                <a:latin typeface="Arial MT"/>
                <a:cs typeface="Arial MT"/>
              </a:rPr>
              <a:t>2019</a:t>
            </a:r>
            <a:r>
              <a:rPr sz="1400" spc="-5" dirty="0">
                <a:latin typeface="Arial MT"/>
                <a:cs typeface="Arial MT"/>
              </a:rPr>
              <a:t>-</a:t>
            </a:r>
            <a:r>
              <a:rPr sz="1400" spc="5" dirty="0">
                <a:latin typeface="Arial MT"/>
                <a:cs typeface="Arial MT"/>
              </a:rPr>
              <a:t>2</a:t>
            </a:r>
            <a:r>
              <a:rPr sz="1400" spc="-10" dirty="0">
                <a:latin typeface="Arial MT"/>
                <a:cs typeface="Arial MT"/>
              </a:rPr>
              <a:t>5</a:t>
            </a:r>
            <a:r>
              <a:rPr sz="140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R="2155825" algn="ctr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54.2%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95" y="780287"/>
            <a:ext cx="10678795" cy="6003290"/>
          </a:xfrm>
          <a:custGeom>
            <a:avLst/>
            <a:gdLst/>
            <a:ahLst/>
            <a:cxnLst/>
            <a:rect l="l" t="t" r="r" b="b"/>
            <a:pathLst>
              <a:path w="10678795" h="6003290">
                <a:moveTo>
                  <a:pt x="0" y="0"/>
                </a:moveTo>
                <a:lnTo>
                  <a:pt x="10678668" y="0"/>
                </a:lnTo>
                <a:lnTo>
                  <a:pt x="10678668" y="6003035"/>
                </a:lnTo>
                <a:lnTo>
                  <a:pt x="0" y="600303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4191"/>
            <a:ext cx="10689590" cy="6012180"/>
            <a:chOff x="0" y="774191"/>
            <a:chExt cx="10689590" cy="6012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0689335" cy="6012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752" y="897635"/>
              <a:ext cx="1135379" cy="6004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3472" y="1058655"/>
            <a:ext cx="4958715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b="0" spc="370" dirty="0">
                <a:solidFill>
                  <a:srgbClr val="FFFFFF"/>
                </a:solidFill>
                <a:latin typeface="Segoe UI Symbol"/>
                <a:cs typeface="Segoe UI Symbol"/>
              </a:rPr>
              <a:t>Key</a:t>
            </a:r>
            <a:r>
              <a:rPr sz="4200" b="0" spc="509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4200" b="0" spc="320" dirty="0">
                <a:solidFill>
                  <a:srgbClr val="FFFFFF"/>
                </a:solidFill>
                <a:latin typeface="Segoe UI Symbol"/>
                <a:cs typeface="Segoe UI Symbol"/>
              </a:rPr>
              <a:t>Players</a:t>
            </a:r>
            <a:r>
              <a:rPr sz="4200" b="0" spc="50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4200" b="0" spc="95" dirty="0">
                <a:solidFill>
                  <a:srgbClr val="FFFFFF"/>
                </a:solidFill>
                <a:latin typeface="Segoe UI Symbol"/>
                <a:cs typeface="Segoe UI Symbol"/>
              </a:rPr>
              <a:t>of</a:t>
            </a:r>
            <a:r>
              <a:rPr sz="4200" b="0" spc="500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4200" b="0" spc="260" dirty="0">
                <a:solidFill>
                  <a:srgbClr val="FFFFFF"/>
                </a:solidFill>
                <a:latin typeface="Segoe UI Symbol"/>
                <a:cs typeface="Segoe UI Symbol"/>
              </a:rPr>
              <a:t>the</a:t>
            </a:r>
            <a:endParaRPr sz="4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72" y="1700267"/>
            <a:ext cx="2924810" cy="66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575" dirty="0">
                <a:solidFill>
                  <a:srgbClr val="FFFFFF"/>
                </a:solidFill>
                <a:latin typeface="Segoe UI Symbol"/>
                <a:cs typeface="Segoe UI Symbol"/>
              </a:rPr>
              <a:t>EV</a:t>
            </a:r>
            <a:r>
              <a:rPr sz="4200" spc="475" dirty="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Segoe UI Symbol"/>
                <a:cs typeface="Segoe UI Symbol"/>
              </a:rPr>
              <a:t>Market</a:t>
            </a:r>
            <a:endParaRPr sz="42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5" y="780287"/>
            <a:ext cx="10678795" cy="6003290"/>
          </a:xfrm>
          <a:custGeom>
            <a:avLst/>
            <a:gdLst/>
            <a:ahLst/>
            <a:cxnLst/>
            <a:rect l="l" t="t" r="r" b="b"/>
            <a:pathLst>
              <a:path w="10678795" h="6003290">
                <a:moveTo>
                  <a:pt x="0" y="0"/>
                </a:moveTo>
                <a:lnTo>
                  <a:pt x="10678668" y="0"/>
                </a:lnTo>
                <a:lnTo>
                  <a:pt x="10678668" y="6003035"/>
                </a:lnTo>
                <a:lnTo>
                  <a:pt x="0" y="600303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latin typeface="Arial MT"/>
                <a:cs typeface="Arial MT"/>
              </a:rPr>
              <a:t>2</a:t>
            </a:r>
            <a:r>
              <a:rPr sz="1400" dirty="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33" y="900169"/>
            <a:ext cx="10700385" cy="598170"/>
            <a:chOff x="-5333" y="900169"/>
            <a:chExt cx="10700385" cy="598170"/>
          </a:xfrm>
        </p:grpSpPr>
        <p:sp>
          <p:nvSpPr>
            <p:cNvPr id="3" name="object 3"/>
            <p:cNvSpPr/>
            <p:nvPr/>
          </p:nvSpPr>
          <p:spPr>
            <a:xfrm>
              <a:off x="0" y="914400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9425939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25939" y="0"/>
                  </a:lnTo>
                  <a:lnTo>
                    <a:pt x="9425939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15924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0" y="0"/>
                  </a:moveTo>
                  <a:lnTo>
                    <a:pt x="9425939" y="0"/>
                  </a:lnTo>
                  <a:lnTo>
                    <a:pt x="9425939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94847" y="914400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94488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488" y="0"/>
                  </a:lnTo>
                  <a:lnTo>
                    <a:pt x="94488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94847" y="915924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0" y="0"/>
                  </a:moveTo>
                  <a:lnTo>
                    <a:pt x="94488" y="0"/>
                  </a:lnTo>
                  <a:lnTo>
                    <a:pt x="94488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19" y="914400"/>
              <a:ext cx="6126480" cy="54863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6269735" y="4055364"/>
            <a:ext cx="500380" cy="935990"/>
          </a:xfrm>
          <a:custGeom>
            <a:avLst/>
            <a:gdLst/>
            <a:ahLst/>
            <a:cxnLst/>
            <a:rect l="l" t="t" r="r" b="b"/>
            <a:pathLst>
              <a:path w="500379" h="935989">
                <a:moveTo>
                  <a:pt x="138684" y="935736"/>
                </a:moveTo>
                <a:lnTo>
                  <a:pt x="0" y="806196"/>
                </a:lnTo>
                <a:lnTo>
                  <a:pt x="33597" y="768275"/>
                </a:lnTo>
                <a:lnTo>
                  <a:pt x="65297" y="729228"/>
                </a:lnTo>
                <a:lnTo>
                  <a:pt x="95094" y="689116"/>
                </a:lnTo>
                <a:lnTo>
                  <a:pt x="122981" y="647996"/>
                </a:lnTo>
                <a:lnTo>
                  <a:pt x="148953" y="605930"/>
                </a:lnTo>
                <a:lnTo>
                  <a:pt x="173002" y="562976"/>
                </a:lnTo>
                <a:lnTo>
                  <a:pt x="195122" y="519195"/>
                </a:lnTo>
                <a:lnTo>
                  <a:pt x="215308" y="474645"/>
                </a:lnTo>
                <a:lnTo>
                  <a:pt x="233553" y="429387"/>
                </a:lnTo>
                <a:lnTo>
                  <a:pt x="249850" y="383479"/>
                </a:lnTo>
                <a:lnTo>
                  <a:pt x="264193" y="336982"/>
                </a:lnTo>
                <a:lnTo>
                  <a:pt x="276577" y="289955"/>
                </a:lnTo>
                <a:lnTo>
                  <a:pt x="286995" y="242457"/>
                </a:lnTo>
                <a:lnTo>
                  <a:pt x="295440" y="194549"/>
                </a:lnTo>
                <a:lnTo>
                  <a:pt x="301907" y="146289"/>
                </a:lnTo>
                <a:lnTo>
                  <a:pt x="306388" y="97738"/>
                </a:lnTo>
                <a:lnTo>
                  <a:pt x="308879" y="48955"/>
                </a:lnTo>
                <a:lnTo>
                  <a:pt x="309372" y="0"/>
                </a:lnTo>
                <a:lnTo>
                  <a:pt x="499872" y="4572"/>
                </a:lnTo>
                <a:lnTo>
                  <a:pt x="499250" y="52865"/>
                </a:lnTo>
                <a:lnTo>
                  <a:pt x="496952" y="101052"/>
                </a:lnTo>
                <a:lnTo>
                  <a:pt x="492980" y="149085"/>
                </a:lnTo>
                <a:lnTo>
                  <a:pt x="487338" y="196920"/>
                </a:lnTo>
                <a:lnTo>
                  <a:pt x="480028" y="244511"/>
                </a:lnTo>
                <a:lnTo>
                  <a:pt x="471053" y="291812"/>
                </a:lnTo>
                <a:lnTo>
                  <a:pt x="460417" y="338779"/>
                </a:lnTo>
                <a:lnTo>
                  <a:pt x="448122" y="385366"/>
                </a:lnTo>
                <a:lnTo>
                  <a:pt x="434171" y="431527"/>
                </a:lnTo>
                <a:lnTo>
                  <a:pt x="418567" y="477217"/>
                </a:lnTo>
                <a:lnTo>
                  <a:pt x="401313" y="522391"/>
                </a:lnTo>
                <a:lnTo>
                  <a:pt x="382412" y="567003"/>
                </a:lnTo>
                <a:lnTo>
                  <a:pt x="361868" y="611008"/>
                </a:lnTo>
                <a:lnTo>
                  <a:pt x="339682" y="654360"/>
                </a:lnTo>
                <a:lnTo>
                  <a:pt x="315859" y="697014"/>
                </a:lnTo>
                <a:lnTo>
                  <a:pt x="290400" y="738925"/>
                </a:lnTo>
                <a:lnTo>
                  <a:pt x="263309" y="780046"/>
                </a:lnTo>
                <a:lnTo>
                  <a:pt x="234589" y="820334"/>
                </a:lnTo>
                <a:lnTo>
                  <a:pt x="204243" y="859741"/>
                </a:lnTo>
                <a:lnTo>
                  <a:pt x="172273" y="898224"/>
                </a:lnTo>
                <a:lnTo>
                  <a:pt x="138684" y="935736"/>
                </a:lnTo>
                <a:close/>
              </a:path>
            </a:pathLst>
          </a:custGeom>
          <a:solidFill>
            <a:srgbClr val="00BC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988308" y="3105911"/>
            <a:ext cx="500380" cy="1830705"/>
            <a:chOff x="3988308" y="3105911"/>
            <a:chExt cx="500380" cy="1830705"/>
          </a:xfrm>
        </p:grpSpPr>
        <p:sp>
          <p:nvSpPr>
            <p:cNvPr id="10" name="object 10"/>
            <p:cNvSpPr/>
            <p:nvPr/>
          </p:nvSpPr>
          <p:spPr>
            <a:xfrm>
              <a:off x="3988308" y="4050791"/>
              <a:ext cx="500380" cy="885825"/>
            </a:xfrm>
            <a:custGeom>
              <a:avLst/>
              <a:gdLst/>
              <a:ahLst/>
              <a:cxnLst/>
              <a:rect l="l" t="t" r="r" b="b"/>
              <a:pathLst>
                <a:path w="500379" h="885825">
                  <a:moveTo>
                    <a:pt x="353567" y="885443"/>
                  </a:moveTo>
                  <a:lnTo>
                    <a:pt x="319309" y="844557"/>
                  </a:lnTo>
                  <a:lnTo>
                    <a:pt x="286797" y="802781"/>
                  </a:lnTo>
                  <a:lnTo>
                    <a:pt x="256030" y="760164"/>
                  </a:lnTo>
                  <a:lnTo>
                    <a:pt x="227006" y="716753"/>
                  </a:lnTo>
                  <a:lnTo>
                    <a:pt x="199725" y="672598"/>
                  </a:lnTo>
                  <a:lnTo>
                    <a:pt x="174186" y="627745"/>
                  </a:lnTo>
                  <a:lnTo>
                    <a:pt x="150386" y="582243"/>
                  </a:lnTo>
                  <a:lnTo>
                    <a:pt x="128324" y="536140"/>
                  </a:lnTo>
                  <a:lnTo>
                    <a:pt x="107999" y="489483"/>
                  </a:lnTo>
                  <a:lnTo>
                    <a:pt x="89410" y="442321"/>
                  </a:lnTo>
                  <a:lnTo>
                    <a:pt x="72556" y="394702"/>
                  </a:lnTo>
                  <a:lnTo>
                    <a:pt x="57435" y="346674"/>
                  </a:lnTo>
                  <a:lnTo>
                    <a:pt x="44045" y="298284"/>
                  </a:lnTo>
                  <a:lnTo>
                    <a:pt x="32386" y="249582"/>
                  </a:lnTo>
                  <a:lnTo>
                    <a:pt x="22456" y="200613"/>
                  </a:lnTo>
                  <a:lnTo>
                    <a:pt x="14253" y="151428"/>
                  </a:lnTo>
                  <a:lnTo>
                    <a:pt x="7777" y="102073"/>
                  </a:lnTo>
                  <a:lnTo>
                    <a:pt x="3027" y="52597"/>
                  </a:lnTo>
                  <a:lnTo>
                    <a:pt x="0" y="3047"/>
                  </a:lnTo>
                  <a:lnTo>
                    <a:pt x="193548" y="0"/>
                  </a:lnTo>
                  <a:lnTo>
                    <a:pt x="196871" y="47577"/>
                  </a:lnTo>
                  <a:lnTo>
                    <a:pt x="202003" y="95064"/>
                  </a:lnTo>
                  <a:lnTo>
                    <a:pt x="208950" y="142405"/>
                  </a:lnTo>
                  <a:lnTo>
                    <a:pt x="217717" y="189541"/>
                  </a:lnTo>
                  <a:lnTo>
                    <a:pt x="228310" y="236415"/>
                  </a:lnTo>
                  <a:lnTo>
                    <a:pt x="240734" y="282968"/>
                  </a:lnTo>
                  <a:lnTo>
                    <a:pt x="254995" y="329144"/>
                  </a:lnTo>
                  <a:lnTo>
                    <a:pt x="271099" y="374884"/>
                  </a:lnTo>
                  <a:lnTo>
                    <a:pt x="289051" y="420131"/>
                  </a:lnTo>
                  <a:lnTo>
                    <a:pt x="308857" y="464827"/>
                  </a:lnTo>
                  <a:lnTo>
                    <a:pt x="330522" y="508915"/>
                  </a:lnTo>
                  <a:lnTo>
                    <a:pt x="354052" y="552336"/>
                  </a:lnTo>
                  <a:lnTo>
                    <a:pt x="379453" y="595033"/>
                  </a:lnTo>
                  <a:lnTo>
                    <a:pt x="406729" y="636948"/>
                  </a:lnTo>
                  <a:lnTo>
                    <a:pt x="435888" y="678024"/>
                  </a:lnTo>
                  <a:lnTo>
                    <a:pt x="466933" y="718203"/>
                  </a:lnTo>
                  <a:lnTo>
                    <a:pt x="499871" y="757427"/>
                  </a:lnTo>
                  <a:lnTo>
                    <a:pt x="353567" y="88544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3548" y="3105911"/>
              <a:ext cx="481965" cy="908685"/>
            </a:xfrm>
            <a:custGeom>
              <a:avLst/>
              <a:gdLst/>
              <a:ahLst/>
              <a:cxnLst/>
              <a:rect l="l" t="t" r="r" b="b"/>
              <a:pathLst>
                <a:path w="481964" h="908685">
                  <a:moveTo>
                    <a:pt x="193548" y="908304"/>
                  </a:moveTo>
                  <a:lnTo>
                    <a:pt x="0" y="905256"/>
                  </a:lnTo>
                  <a:lnTo>
                    <a:pt x="1594" y="853597"/>
                  </a:lnTo>
                  <a:lnTo>
                    <a:pt x="4986" y="802427"/>
                  </a:lnTo>
                  <a:lnTo>
                    <a:pt x="10142" y="751775"/>
                  </a:lnTo>
                  <a:lnTo>
                    <a:pt x="17032" y="701673"/>
                  </a:lnTo>
                  <a:lnTo>
                    <a:pt x="25622" y="652152"/>
                  </a:lnTo>
                  <a:lnTo>
                    <a:pt x="35881" y="603243"/>
                  </a:lnTo>
                  <a:lnTo>
                    <a:pt x="47776" y="554976"/>
                  </a:lnTo>
                  <a:lnTo>
                    <a:pt x="61276" y="507382"/>
                  </a:lnTo>
                  <a:lnTo>
                    <a:pt x="76350" y="460492"/>
                  </a:lnTo>
                  <a:lnTo>
                    <a:pt x="92964" y="414337"/>
                  </a:lnTo>
                  <a:lnTo>
                    <a:pt x="111086" y="368948"/>
                  </a:lnTo>
                  <a:lnTo>
                    <a:pt x="130686" y="324355"/>
                  </a:lnTo>
                  <a:lnTo>
                    <a:pt x="151730" y="280591"/>
                  </a:lnTo>
                  <a:lnTo>
                    <a:pt x="174187" y="237684"/>
                  </a:lnTo>
                  <a:lnTo>
                    <a:pt x="198024" y="195667"/>
                  </a:lnTo>
                  <a:lnTo>
                    <a:pt x="223211" y="154570"/>
                  </a:lnTo>
                  <a:lnTo>
                    <a:pt x="249714" y="114424"/>
                  </a:lnTo>
                  <a:lnTo>
                    <a:pt x="277502" y="75259"/>
                  </a:lnTo>
                  <a:lnTo>
                    <a:pt x="306542" y="37108"/>
                  </a:lnTo>
                  <a:lnTo>
                    <a:pt x="336804" y="0"/>
                  </a:lnTo>
                  <a:lnTo>
                    <a:pt x="481584" y="129539"/>
                  </a:lnTo>
                  <a:lnTo>
                    <a:pt x="451359" y="167279"/>
                  </a:lnTo>
                  <a:lnTo>
                    <a:pt x="422571" y="206241"/>
                  </a:lnTo>
                  <a:lnTo>
                    <a:pt x="395265" y="246384"/>
                  </a:lnTo>
                  <a:lnTo>
                    <a:pt x="369484" y="287663"/>
                  </a:lnTo>
                  <a:lnTo>
                    <a:pt x="345275" y="330037"/>
                  </a:lnTo>
                  <a:lnTo>
                    <a:pt x="322681" y="373463"/>
                  </a:lnTo>
                  <a:lnTo>
                    <a:pt x="301747" y="417897"/>
                  </a:lnTo>
                  <a:lnTo>
                    <a:pt x="282519" y="463297"/>
                  </a:lnTo>
                  <a:lnTo>
                    <a:pt x="265039" y="509620"/>
                  </a:lnTo>
                  <a:lnTo>
                    <a:pt x="249354" y="556824"/>
                  </a:lnTo>
                  <a:lnTo>
                    <a:pt x="235508" y="604865"/>
                  </a:lnTo>
                  <a:lnTo>
                    <a:pt x="223545" y="653701"/>
                  </a:lnTo>
                  <a:lnTo>
                    <a:pt x="213511" y="703289"/>
                  </a:lnTo>
                  <a:lnTo>
                    <a:pt x="205449" y="753586"/>
                  </a:lnTo>
                  <a:lnTo>
                    <a:pt x="199405" y="804549"/>
                  </a:lnTo>
                  <a:lnTo>
                    <a:pt x="195423" y="856136"/>
                  </a:lnTo>
                  <a:lnTo>
                    <a:pt x="193548" y="908304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6259067" y="3090672"/>
            <a:ext cx="495300" cy="923925"/>
          </a:xfrm>
          <a:custGeom>
            <a:avLst/>
            <a:gdLst/>
            <a:ahLst/>
            <a:cxnLst/>
            <a:rect l="l" t="t" r="r" b="b"/>
            <a:pathLst>
              <a:path w="495300" h="923925">
                <a:moveTo>
                  <a:pt x="298703" y="923543"/>
                </a:moveTo>
                <a:lnTo>
                  <a:pt x="297035" y="870555"/>
                </a:lnTo>
                <a:lnTo>
                  <a:pt x="293136" y="818125"/>
                </a:lnTo>
                <a:lnTo>
                  <a:pt x="287056" y="766305"/>
                </a:lnTo>
                <a:lnTo>
                  <a:pt x="278843" y="715148"/>
                </a:lnTo>
                <a:lnTo>
                  <a:pt x="268546" y="664705"/>
                </a:lnTo>
                <a:lnTo>
                  <a:pt x="256213" y="615030"/>
                </a:lnTo>
                <a:lnTo>
                  <a:pt x="241891" y="566173"/>
                </a:lnTo>
                <a:lnTo>
                  <a:pt x="225631" y="518187"/>
                </a:lnTo>
                <a:lnTo>
                  <a:pt x="207479" y="471125"/>
                </a:lnTo>
                <a:lnTo>
                  <a:pt x="187485" y="425038"/>
                </a:lnTo>
                <a:lnTo>
                  <a:pt x="165697" y="379978"/>
                </a:lnTo>
                <a:lnTo>
                  <a:pt x="142163" y="335997"/>
                </a:lnTo>
                <a:lnTo>
                  <a:pt x="116932" y="293148"/>
                </a:lnTo>
                <a:lnTo>
                  <a:pt x="90051" y="251483"/>
                </a:lnTo>
                <a:lnTo>
                  <a:pt x="61570" y="211054"/>
                </a:lnTo>
                <a:lnTo>
                  <a:pt x="31537" y="171913"/>
                </a:lnTo>
                <a:lnTo>
                  <a:pt x="0" y="134112"/>
                </a:lnTo>
                <a:lnTo>
                  <a:pt x="144779" y="0"/>
                </a:lnTo>
                <a:lnTo>
                  <a:pt x="176389" y="37381"/>
                </a:lnTo>
                <a:lnTo>
                  <a:pt x="206729" y="75892"/>
                </a:lnTo>
                <a:lnTo>
                  <a:pt x="235763" y="115495"/>
                </a:lnTo>
                <a:lnTo>
                  <a:pt x="263456" y="156155"/>
                </a:lnTo>
                <a:lnTo>
                  <a:pt x="289774" y="197834"/>
                </a:lnTo>
                <a:lnTo>
                  <a:pt x="314680" y="240496"/>
                </a:lnTo>
                <a:lnTo>
                  <a:pt x="338138" y="284104"/>
                </a:lnTo>
                <a:lnTo>
                  <a:pt x="360115" y="328623"/>
                </a:lnTo>
                <a:lnTo>
                  <a:pt x="380573" y="374014"/>
                </a:lnTo>
                <a:lnTo>
                  <a:pt x="399478" y="420242"/>
                </a:lnTo>
                <a:lnTo>
                  <a:pt x="416794" y="467271"/>
                </a:lnTo>
                <a:lnTo>
                  <a:pt x="432486" y="515063"/>
                </a:lnTo>
                <a:lnTo>
                  <a:pt x="446519" y="563582"/>
                </a:lnTo>
                <a:lnTo>
                  <a:pt x="458856" y="612791"/>
                </a:lnTo>
                <a:lnTo>
                  <a:pt x="469463" y="662654"/>
                </a:lnTo>
                <a:lnTo>
                  <a:pt x="478304" y="713134"/>
                </a:lnTo>
                <a:lnTo>
                  <a:pt x="485343" y="764195"/>
                </a:lnTo>
                <a:lnTo>
                  <a:pt x="490546" y="815800"/>
                </a:lnTo>
                <a:lnTo>
                  <a:pt x="493877" y="867912"/>
                </a:lnTo>
                <a:lnTo>
                  <a:pt x="495299" y="920495"/>
                </a:lnTo>
                <a:lnTo>
                  <a:pt x="298703" y="92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7115" y="2636520"/>
            <a:ext cx="995680" cy="559435"/>
          </a:xfrm>
          <a:custGeom>
            <a:avLst/>
            <a:gdLst/>
            <a:ahLst/>
            <a:cxnLst/>
            <a:rect l="l" t="t" r="r" b="b"/>
            <a:pathLst>
              <a:path w="995679" h="559435">
                <a:moveTo>
                  <a:pt x="140208" y="559307"/>
                </a:moveTo>
                <a:lnTo>
                  <a:pt x="0" y="425195"/>
                </a:lnTo>
                <a:lnTo>
                  <a:pt x="17406" y="407169"/>
                </a:lnTo>
                <a:lnTo>
                  <a:pt x="35242" y="389572"/>
                </a:lnTo>
                <a:lnTo>
                  <a:pt x="71628" y="355091"/>
                </a:lnTo>
                <a:lnTo>
                  <a:pt x="111224" y="320332"/>
                </a:lnTo>
                <a:lnTo>
                  <a:pt x="151799" y="287377"/>
                </a:lnTo>
                <a:lnTo>
                  <a:pt x="193302" y="256223"/>
                </a:lnTo>
                <a:lnTo>
                  <a:pt x="235683" y="226868"/>
                </a:lnTo>
                <a:lnTo>
                  <a:pt x="278892" y="199310"/>
                </a:lnTo>
                <a:lnTo>
                  <a:pt x="322877" y="173547"/>
                </a:lnTo>
                <a:lnTo>
                  <a:pt x="367590" y="149575"/>
                </a:lnTo>
                <a:lnTo>
                  <a:pt x="412979" y="127394"/>
                </a:lnTo>
                <a:lnTo>
                  <a:pt x="458995" y="107000"/>
                </a:lnTo>
                <a:lnTo>
                  <a:pt x="505587" y="88391"/>
                </a:lnTo>
                <a:lnTo>
                  <a:pt x="552704" y="71566"/>
                </a:lnTo>
                <a:lnTo>
                  <a:pt x="600297" y="56522"/>
                </a:lnTo>
                <a:lnTo>
                  <a:pt x="648315" y="43256"/>
                </a:lnTo>
                <a:lnTo>
                  <a:pt x="696708" y="31766"/>
                </a:lnTo>
                <a:lnTo>
                  <a:pt x="745426" y="22050"/>
                </a:lnTo>
                <a:lnTo>
                  <a:pt x="794418" y="14106"/>
                </a:lnTo>
                <a:lnTo>
                  <a:pt x="843634" y="7931"/>
                </a:lnTo>
                <a:lnTo>
                  <a:pt x="893024" y="3523"/>
                </a:lnTo>
                <a:lnTo>
                  <a:pt x="942537" y="880"/>
                </a:lnTo>
                <a:lnTo>
                  <a:pt x="992124" y="0"/>
                </a:lnTo>
                <a:lnTo>
                  <a:pt x="995172" y="193547"/>
                </a:lnTo>
                <a:lnTo>
                  <a:pt x="947924" y="194239"/>
                </a:lnTo>
                <a:lnTo>
                  <a:pt x="900713" y="196825"/>
                </a:lnTo>
                <a:lnTo>
                  <a:pt x="853602" y="201309"/>
                </a:lnTo>
                <a:lnTo>
                  <a:pt x="806655" y="207692"/>
                </a:lnTo>
                <a:lnTo>
                  <a:pt x="759938" y="215979"/>
                </a:lnTo>
                <a:lnTo>
                  <a:pt x="713514" y="226172"/>
                </a:lnTo>
                <a:lnTo>
                  <a:pt x="667447" y="238276"/>
                </a:lnTo>
                <a:lnTo>
                  <a:pt x="621802" y="252292"/>
                </a:lnTo>
                <a:lnTo>
                  <a:pt x="576643" y="268223"/>
                </a:lnTo>
                <a:lnTo>
                  <a:pt x="532034" y="286075"/>
                </a:lnTo>
                <a:lnTo>
                  <a:pt x="488040" y="305848"/>
                </a:lnTo>
                <a:lnTo>
                  <a:pt x="444725" y="327547"/>
                </a:lnTo>
                <a:lnTo>
                  <a:pt x="402153" y="351174"/>
                </a:lnTo>
                <a:lnTo>
                  <a:pt x="360389" y="376733"/>
                </a:lnTo>
                <a:lnTo>
                  <a:pt x="319496" y="404226"/>
                </a:lnTo>
                <a:lnTo>
                  <a:pt x="279540" y="433658"/>
                </a:lnTo>
                <a:lnTo>
                  <a:pt x="240583" y="465031"/>
                </a:lnTo>
                <a:lnTo>
                  <a:pt x="202692" y="498347"/>
                </a:lnTo>
                <a:lnTo>
                  <a:pt x="170878" y="528256"/>
                </a:lnTo>
                <a:lnTo>
                  <a:pt x="155328" y="543567"/>
                </a:lnTo>
                <a:lnTo>
                  <a:pt x="140208" y="559307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5401056" y="2414016"/>
            <a:ext cx="1554480" cy="789940"/>
            <a:chOff x="5401056" y="2414016"/>
            <a:chExt cx="1554480" cy="789940"/>
          </a:xfrm>
        </p:grpSpPr>
        <p:sp>
          <p:nvSpPr>
            <p:cNvPr id="15" name="object 15"/>
            <p:cNvSpPr/>
            <p:nvPr/>
          </p:nvSpPr>
          <p:spPr>
            <a:xfrm>
              <a:off x="5401056" y="2638043"/>
              <a:ext cx="957580" cy="565785"/>
            </a:xfrm>
            <a:custGeom>
              <a:avLst/>
              <a:gdLst/>
              <a:ahLst/>
              <a:cxnLst/>
              <a:rect l="l" t="t" r="r" b="b"/>
              <a:pathLst>
                <a:path w="957579" h="565785">
                  <a:moveTo>
                    <a:pt x="816863" y="565404"/>
                  </a:moveTo>
                  <a:lnTo>
                    <a:pt x="778648" y="528264"/>
                  </a:lnTo>
                  <a:lnTo>
                    <a:pt x="739229" y="493052"/>
                  </a:lnTo>
                  <a:lnTo>
                    <a:pt x="698676" y="459775"/>
                  </a:lnTo>
                  <a:lnTo>
                    <a:pt x="657055" y="428440"/>
                  </a:lnTo>
                  <a:lnTo>
                    <a:pt x="614433" y="399056"/>
                  </a:lnTo>
                  <a:lnTo>
                    <a:pt x="570879" y="371630"/>
                  </a:lnTo>
                  <a:lnTo>
                    <a:pt x="526459" y="346170"/>
                  </a:lnTo>
                  <a:lnTo>
                    <a:pt x="481241" y="322684"/>
                  </a:lnTo>
                  <a:lnTo>
                    <a:pt x="435292" y="301180"/>
                  </a:lnTo>
                  <a:lnTo>
                    <a:pt x="388680" y="281666"/>
                  </a:lnTo>
                  <a:lnTo>
                    <a:pt x="341472" y="264149"/>
                  </a:lnTo>
                  <a:lnTo>
                    <a:pt x="293736" y="248637"/>
                  </a:lnTo>
                  <a:lnTo>
                    <a:pt x="245539" y="235139"/>
                  </a:lnTo>
                  <a:lnTo>
                    <a:pt x="196949" y="223662"/>
                  </a:lnTo>
                  <a:lnTo>
                    <a:pt x="148032" y="214213"/>
                  </a:lnTo>
                  <a:lnTo>
                    <a:pt x="98857" y="206801"/>
                  </a:lnTo>
                  <a:lnTo>
                    <a:pt x="49490" y="201434"/>
                  </a:lnTo>
                  <a:lnTo>
                    <a:pt x="0" y="198119"/>
                  </a:lnTo>
                  <a:lnTo>
                    <a:pt x="4572" y="0"/>
                  </a:lnTo>
                  <a:lnTo>
                    <a:pt x="51919" y="2871"/>
                  </a:lnTo>
                  <a:lnTo>
                    <a:pt x="99166" y="7326"/>
                  </a:lnTo>
                  <a:lnTo>
                    <a:pt x="146271" y="13364"/>
                  </a:lnTo>
                  <a:lnTo>
                    <a:pt x="193190" y="20981"/>
                  </a:lnTo>
                  <a:lnTo>
                    <a:pt x="239881" y="30174"/>
                  </a:lnTo>
                  <a:lnTo>
                    <a:pt x="286301" y="40941"/>
                  </a:lnTo>
                  <a:lnTo>
                    <a:pt x="332406" y="53280"/>
                  </a:lnTo>
                  <a:lnTo>
                    <a:pt x="378154" y="67188"/>
                  </a:lnTo>
                  <a:lnTo>
                    <a:pt x="423502" y="82663"/>
                  </a:lnTo>
                  <a:lnTo>
                    <a:pt x="468407" y="99701"/>
                  </a:lnTo>
                  <a:lnTo>
                    <a:pt x="512826" y="118300"/>
                  </a:lnTo>
                  <a:lnTo>
                    <a:pt x="556715" y="138458"/>
                  </a:lnTo>
                  <a:lnTo>
                    <a:pt x="600033" y="160172"/>
                  </a:lnTo>
                  <a:lnTo>
                    <a:pt x="642736" y="183439"/>
                  </a:lnTo>
                  <a:lnTo>
                    <a:pt x="684781" y="208258"/>
                  </a:lnTo>
                  <a:lnTo>
                    <a:pt x="726125" y="234625"/>
                  </a:lnTo>
                  <a:lnTo>
                    <a:pt x="766726" y="262537"/>
                  </a:lnTo>
                  <a:lnTo>
                    <a:pt x="806540" y="291993"/>
                  </a:lnTo>
                  <a:lnTo>
                    <a:pt x="845525" y="322989"/>
                  </a:lnTo>
                  <a:lnTo>
                    <a:pt x="883637" y="355523"/>
                  </a:lnTo>
                  <a:lnTo>
                    <a:pt x="920833" y="389593"/>
                  </a:lnTo>
                  <a:lnTo>
                    <a:pt x="957072" y="425195"/>
                  </a:lnTo>
                  <a:lnTo>
                    <a:pt x="816863" y="565404"/>
                  </a:lnTo>
                  <a:close/>
                </a:path>
              </a:pathLst>
            </a:custGeom>
            <a:solidFill>
              <a:srgbClr val="1C8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7336" y="2414016"/>
              <a:ext cx="838200" cy="353695"/>
            </a:xfrm>
            <a:custGeom>
              <a:avLst/>
              <a:gdLst/>
              <a:ahLst/>
              <a:cxnLst/>
              <a:rect l="l" t="t" r="r" b="b"/>
              <a:pathLst>
                <a:path w="838200" h="353694">
                  <a:moveTo>
                    <a:pt x="762000" y="74676"/>
                  </a:moveTo>
                  <a:lnTo>
                    <a:pt x="762000" y="0"/>
                  </a:lnTo>
                  <a:lnTo>
                    <a:pt x="810768" y="24384"/>
                  </a:lnTo>
                  <a:lnTo>
                    <a:pt x="781812" y="24384"/>
                  </a:lnTo>
                  <a:lnTo>
                    <a:pt x="781812" y="50292"/>
                  </a:lnTo>
                  <a:lnTo>
                    <a:pt x="812800" y="50292"/>
                  </a:lnTo>
                  <a:lnTo>
                    <a:pt x="762000" y="74676"/>
                  </a:lnTo>
                  <a:close/>
                </a:path>
                <a:path w="838200" h="353694">
                  <a:moveTo>
                    <a:pt x="16764" y="353568"/>
                  </a:moveTo>
                  <a:lnTo>
                    <a:pt x="0" y="335280"/>
                  </a:lnTo>
                  <a:lnTo>
                    <a:pt x="344424" y="24384"/>
                  </a:lnTo>
                  <a:lnTo>
                    <a:pt x="762000" y="24384"/>
                  </a:lnTo>
                  <a:lnTo>
                    <a:pt x="762000" y="47244"/>
                  </a:lnTo>
                  <a:lnTo>
                    <a:pt x="358139" y="47244"/>
                  </a:lnTo>
                  <a:lnTo>
                    <a:pt x="348996" y="50292"/>
                  </a:lnTo>
                  <a:lnTo>
                    <a:pt x="354743" y="50292"/>
                  </a:lnTo>
                  <a:lnTo>
                    <a:pt x="16764" y="353568"/>
                  </a:lnTo>
                  <a:close/>
                </a:path>
                <a:path w="838200" h="353694">
                  <a:moveTo>
                    <a:pt x="812800" y="50292"/>
                  </a:moveTo>
                  <a:lnTo>
                    <a:pt x="781812" y="50292"/>
                  </a:lnTo>
                  <a:lnTo>
                    <a:pt x="781812" y="24384"/>
                  </a:lnTo>
                  <a:lnTo>
                    <a:pt x="810768" y="24384"/>
                  </a:lnTo>
                  <a:lnTo>
                    <a:pt x="838200" y="38100"/>
                  </a:lnTo>
                  <a:lnTo>
                    <a:pt x="812800" y="50292"/>
                  </a:lnTo>
                  <a:close/>
                </a:path>
                <a:path w="838200" h="353694">
                  <a:moveTo>
                    <a:pt x="354743" y="50292"/>
                  </a:moveTo>
                  <a:lnTo>
                    <a:pt x="348996" y="50292"/>
                  </a:lnTo>
                  <a:lnTo>
                    <a:pt x="358139" y="47244"/>
                  </a:lnTo>
                  <a:lnTo>
                    <a:pt x="354743" y="50292"/>
                  </a:lnTo>
                  <a:close/>
                </a:path>
                <a:path w="838200" h="353694">
                  <a:moveTo>
                    <a:pt x="762000" y="50292"/>
                  </a:moveTo>
                  <a:lnTo>
                    <a:pt x="354743" y="50292"/>
                  </a:lnTo>
                  <a:lnTo>
                    <a:pt x="358139" y="47244"/>
                  </a:lnTo>
                  <a:lnTo>
                    <a:pt x="762000" y="47244"/>
                  </a:lnTo>
                  <a:lnTo>
                    <a:pt x="762000" y="50292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003547" y="2235707"/>
            <a:ext cx="836930" cy="355600"/>
          </a:xfrm>
          <a:custGeom>
            <a:avLst/>
            <a:gdLst/>
            <a:ahLst/>
            <a:cxnLst/>
            <a:rect l="l" t="t" r="r" b="b"/>
            <a:pathLst>
              <a:path w="836929" h="355600">
                <a:moveTo>
                  <a:pt x="74676" y="76200"/>
                </a:moveTo>
                <a:lnTo>
                  <a:pt x="0" y="38100"/>
                </a:lnTo>
                <a:lnTo>
                  <a:pt x="74676" y="0"/>
                </a:lnTo>
                <a:lnTo>
                  <a:pt x="74676" y="25908"/>
                </a:lnTo>
                <a:lnTo>
                  <a:pt x="56388" y="25908"/>
                </a:lnTo>
                <a:lnTo>
                  <a:pt x="56388" y="50292"/>
                </a:lnTo>
                <a:lnTo>
                  <a:pt x="74676" y="50292"/>
                </a:lnTo>
                <a:lnTo>
                  <a:pt x="74676" y="76200"/>
                </a:lnTo>
                <a:close/>
              </a:path>
              <a:path w="836929" h="355600">
                <a:moveTo>
                  <a:pt x="74676" y="50292"/>
                </a:moveTo>
                <a:lnTo>
                  <a:pt x="56388" y="50292"/>
                </a:lnTo>
                <a:lnTo>
                  <a:pt x="56388" y="25908"/>
                </a:lnTo>
                <a:lnTo>
                  <a:pt x="74676" y="25908"/>
                </a:lnTo>
                <a:lnTo>
                  <a:pt x="74676" y="50292"/>
                </a:lnTo>
                <a:close/>
              </a:path>
              <a:path w="836929" h="355600">
                <a:moveTo>
                  <a:pt x="481915" y="50292"/>
                </a:moveTo>
                <a:lnTo>
                  <a:pt x="74676" y="50292"/>
                </a:lnTo>
                <a:lnTo>
                  <a:pt x="74676" y="25908"/>
                </a:lnTo>
                <a:lnTo>
                  <a:pt x="492252" y="25908"/>
                </a:lnTo>
                <a:lnTo>
                  <a:pt x="516005" y="47244"/>
                </a:lnTo>
                <a:lnTo>
                  <a:pt x="478536" y="47244"/>
                </a:lnTo>
                <a:lnTo>
                  <a:pt x="481915" y="50292"/>
                </a:lnTo>
                <a:close/>
              </a:path>
              <a:path w="836929" h="355600">
                <a:moveTo>
                  <a:pt x="819912" y="355092"/>
                </a:moveTo>
                <a:lnTo>
                  <a:pt x="478536" y="47244"/>
                </a:lnTo>
                <a:lnTo>
                  <a:pt x="487680" y="50292"/>
                </a:lnTo>
                <a:lnTo>
                  <a:pt x="519398" y="50292"/>
                </a:lnTo>
                <a:lnTo>
                  <a:pt x="836676" y="335280"/>
                </a:lnTo>
                <a:lnTo>
                  <a:pt x="819912" y="355092"/>
                </a:lnTo>
                <a:close/>
              </a:path>
              <a:path w="836929" h="355600">
                <a:moveTo>
                  <a:pt x="519398" y="50292"/>
                </a:moveTo>
                <a:lnTo>
                  <a:pt x="487680" y="50292"/>
                </a:lnTo>
                <a:lnTo>
                  <a:pt x="478536" y="47244"/>
                </a:lnTo>
                <a:lnTo>
                  <a:pt x="516005" y="47244"/>
                </a:lnTo>
                <a:lnTo>
                  <a:pt x="519398" y="50292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1923" y="3704844"/>
            <a:ext cx="1339850" cy="108585"/>
          </a:xfrm>
          <a:custGeom>
            <a:avLst/>
            <a:gdLst/>
            <a:ahLst/>
            <a:cxnLst/>
            <a:rect l="l" t="t" r="r" b="b"/>
            <a:pathLst>
              <a:path w="1339850" h="108585">
                <a:moveTo>
                  <a:pt x="1266444" y="74676"/>
                </a:moveTo>
                <a:lnTo>
                  <a:pt x="1265401" y="49662"/>
                </a:lnTo>
                <a:lnTo>
                  <a:pt x="1284732" y="48768"/>
                </a:lnTo>
                <a:lnTo>
                  <a:pt x="1283208" y="24384"/>
                </a:lnTo>
                <a:lnTo>
                  <a:pt x="1264371" y="24384"/>
                </a:lnTo>
                <a:lnTo>
                  <a:pt x="1263396" y="0"/>
                </a:lnTo>
                <a:lnTo>
                  <a:pt x="1318814" y="24384"/>
                </a:lnTo>
                <a:lnTo>
                  <a:pt x="1283208" y="24384"/>
                </a:lnTo>
                <a:lnTo>
                  <a:pt x="1264406" y="25254"/>
                </a:lnTo>
                <a:lnTo>
                  <a:pt x="1320793" y="25254"/>
                </a:lnTo>
                <a:lnTo>
                  <a:pt x="1339596" y="33528"/>
                </a:lnTo>
                <a:lnTo>
                  <a:pt x="1266444" y="74676"/>
                </a:lnTo>
                <a:close/>
              </a:path>
              <a:path w="1339850" h="108585">
                <a:moveTo>
                  <a:pt x="1265401" y="49662"/>
                </a:moveTo>
                <a:lnTo>
                  <a:pt x="1264406" y="25254"/>
                </a:lnTo>
                <a:lnTo>
                  <a:pt x="1283208" y="24384"/>
                </a:lnTo>
                <a:lnTo>
                  <a:pt x="1284732" y="48768"/>
                </a:lnTo>
                <a:lnTo>
                  <a:pt x="1265401" y="49662"/>
                </a:lnTo>
                <a:close/>
              </a:path>
              <a:path w="1339850" h="108585">
                <a:moveTo>
                  <a:pt x="0" y="108204"/>
                </a:moveTo>
                <a:lnTo>
                  <a:pt x="0" y="83820"/>
                </a:lnTo>
                <a:lnTo>
                  <a:pt x="1264406" y="25254"/>
                </a:lnTo>
                <a:lnTo>
                  <a:pt x="1265401" y="49662"/>
                </a:lnTo>
                <a:lnTo>
                  <a:pt x="0" y="108204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2903" y="3453384"/>
            <a:ext cx="521334" cy="76200"/>
          </a:xfrm>
          <a:custGeom>
            <a:avLst/>
            <a:gdLst/>
            <a:ahLst/>
            <a:cxnLst/>
            <a:rect l="l" t="t" r="r" b="b"/>
            <a:pathLst>
              <a:path w="521335" h="76200">
                <a:moveTo>
                  <a:pt x="76200" y="76200"/>
                </a:moveTo>
                <a:lnTo>
                  <a:pt x="0" y="39624"/>
                </a:lnTo>
                <a:lnTo>
                  <a:pt x="74676" y="0"/>
                </a:lnTo>
                <a:lnTo>
                  <a:pt x="75704" y="25718"/>
                </a:lnTo>
                <a:lnTo>
                  <a:pt x="56388" y="25908"/>
                </a:lnTo>
                <a:lnTo>
                  <a:pt x="56388" y="50292"/>
                </a:lnTo>
                <a:lnTo>
                  <a:pt x="76200" y="50292"/>
                </a:lnTo>
                <a:lnTo>
                  <a:pt x="76200" y="76200"/>
                </a:lnTo>
                <a:close/>
              </a:path>
              <a:path w="521335" h="76200">
                <a:moveTo>
                  <a:pt x="76200" y="50097"/>
                </a:moveTo>
                <a:lnTo>
                  <a:pt x="76200" y="38100"/>
                </a:lnTo>
                <a:lnTo>
                  <a:pt x="75704" y="25718"/>
                </a:lnTo>
                <a:lnTo>
                  <a:pt x="521208" y="21336"/>
                </a:lnTo>
                <a:lnTo>
                  <a:pt x="521208" y="45720"/>
                </a:lnTo>
                <a:lnTo>
                  <a:pt x="76200" y="50097"/>
                </a:lnTo>
                <a:close/>
              </a:path>
              <a:path w="521335" h="76200">
                <a:moveTo>
                  <a:pt x="56388" y="50292"/>
                </a:moveTo>
                <a:lnTo>
                  <a:pt x="56388" y="25908"/>
                </a:lnTo>
                <a:lnTo>
                  <a:pt x="75704" y="25718"/>
                </a:lnTo>
                <a:lnTo>
                  <a:pt x="76200" y="38100"/>
                </a:lnTo>
                <a:lnTo>
                  <a:pt x="76200" y="50097"/>
                </a:lnTo>
                <a:lnTo>
                  <a:pt x="56388" y="50292"/>
                </a:lnTo>
                <a:close/>
              </a:path>
              <a:path w="521335" h="76200">
                <a:moveTo>
                  <a:pt x="76200" y="50292"/>
                </a:moveTo>
                <a:lnTo>
                  <a:pt x="56388" y="50292"/>
                </a:lnTo>
                <a:lnTo>
                  <a:pt x="76200" y="50097"/>
                </a:lnTo>
                <a:lnTo>
                  <a:pt x="76200" y="50292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1591" y="3128771"/>
            <a:ext cx="1829435" cy="1824355"/>
          </a:xfrm>
          <a:custGeom>
            <a:avLst/>
            <a:gdLst/>
            <a:ahLst/>
            <a:cxnLst/>
            <a:rect l="l" t="t" r="r" b="b"/>
            <a:pathLst>
              <a:path w="1829435" h="1824354">
                <a:moveTo>
                  <a:pt x="816749" y="109728"/>
                </a:moveTo>
                <a:lnTo>
                  <a:pt x="812292" y="96012"/>
                </a:lnTo>
                <a:lnTo>
                  <a:pt x="798842" y="84772"/>
                </a:lnTo>
                <a:lnTo>
                  <a:pt x="782383" y="82677"/>
                </a:lnTo>
                <a:lnTo>
                  <a:pt x="764501" y="85725"/>
                </a:lnTo>
                <a:lnTo>
                  <a:pt x="746760" y="89916"/>
                </a:lnTo>
                <a:lnTo>
                  <a:pt x="695528" y="100380"/>
                </a:lnTo>
                <a:lnTo>
                  <a:pt x="645617" y="113385"/>
                </a:lnTo>
                <a:lnTo>
                  <a:pt x="597077" y="128841"/>
                </a:lnTo>
                <a:lnTo>
                  <a:pt x="549973" y="146659"/>
                </a:lnTo>
                <a:lnTo>
                  <a:pt x="504380" y="166751"/>
                </a:lnTo>
                <a:lnTo>
                  <a:pt x="460336" y="188988"/>
                </a:lnTo>
                <a:lnTo>
                  <a:pt x="417918" y="213296"/>
                </a:lnTo>
                <a:lnTo>
                  <a:pt x="377177" y="239572"/>
                </a:lnTo>
                <a:lnTo>
                  <a:pt x="338175" y="267703"/>
                </a:lnTo>
                <a:lnTo>
                  <a:pt x="300977" y="297624"/>
                </a:lnTo>
                <a:lnTo>
                  <a:pt x="265645" y="329209"/>
                </a:lnTo>
                <a:lnTo>
                  <a:pt x="232219" y="362369"/>
                </a:lnTo>
                <a:lnTo>
                  <a:pt x="200787" y="397002"/>
                </a:lnTo>
                <a:lnTo>
                  <a:pt x="171399" y="433031"/>
                </a:lnTo>
                <a:lnTo>
                  <a:pt x="144119" y="470331"/>
                </a:lnTo>
                <a:lnTo>
                  <a:pt x="118986" y="508812"/>
                </a:lnTo>
                <a:lnTo>
                  <a:pt x="96088" y="548386"/>
                </a:lnTo>
                <a:lnTo>
                  <a:pt x="75476" y="588937"/>
                </a:lnTo>
                <a:lnTo>
                  <a:pt x="57200" y="630389"/>
                </a:lnTo>
                <a:lnTo>
                  <a:pt x="41338" y="672630"/>
                </a:lnTo>
                <a:lnTo>
                  <a:pt x="27927" y="715568"/>
                </a:lnTo>
                <a:lnTo>
                  <a:pt x="17056" y="759104"/>
                </a:lnTo>
                <a:lnTo>
                  <a:pt x="8763" y="803148"/>
                </a:lnTo>
                <a:lnTo>
                  <a:pt x="3124" y="847585"/>
                </a:lnTo>
                <a:lnTo>
                  <a:pt x="177" y="892314"/>
                </a:lnTo>
                <a:lnTo>
                  <a:pt x="0" y="937260"/>
                </a:lnTo>
                <a:lnTo>
                  <a:pt x="1473" y="989939"/>
                </a:lnTo>
                <a:lnTo>
                  <a:pt x="5880" y="1041463"/>
                </a:lnTo>
                <a:lnTo>
                  <a:pt x="13233" y="1091844"/>
                </a:lnTo>
                <a:lnTo>
                  <a:pt x="23520" y="1141056"/>
                </a:lnTo>
                <a:lnTo>
                  <a:pt x="36741" y="1189075"/>
                </a:lnTo>
                <a:lnTo>
                  <a:pt x="52908" y="1235900"/>
                </a:lnTo>
                <a:lnTo>
                  <a:pt x="72009" y="1281493"/>
                </a:lnTo>
                <a:lnTo>
                  <a:pt x="94056" y="1325867"/>
                </a:lnTo>
                <a:lnTo>
                  <a:pt x="119037" y="1368971"/>
                </a:lnTo>
                <a:lnTo>
                  <a:pt x="146964" y="1410817"/>
                </a:lnTo>
                <a:lnTo>
                  <a:pt x="177825" y="1451368"/>
                </a:lnTo>
                <a:lnTo>
                  <a:pt x="211620" y="1490624"/>
                </a:lnTo>
                <a:lnTo>
                  <a:pt x="248361" y="1528559"/>
                </a:lnTo>
                <a:lnTo>
                  <a:pt x="288036" y="1565148"/>
                </a:lnTo>
                <a:lnTo>
                  <a:pt x="298069" y="1576158"/>
                </a:lnTo>
                <a:lnTo>
                  <a:pt x="308800" y="1586865"/>
                </a:lnTo>
                <a:lnTo>
                  <a:pt x="322122" y="1591297"/>
                </a:lnTo>
                <a:lnTo>
                  <a:pt x="339852" y="1583436"/>
                </a:lnTo>
                <a:lnTo>
                  <a:pt x="367499" y="1552676"/>
                </a:lnTo>
                <a:lnTo>
                  <a:pt x="379285" y="1513332"/>
                </a:lnTo>
                <a:lnTo>
                  <a:pt x="374789" y="1472857"/>
                </a:lnTo>
                <a:lnTo>
                  <a:pt x="353568" y="1438656"/>
                </a:lnTo>
                <a:lnTo>
                  <a:pt x="321716" y="1404772"/>
                </a:lnTo>
                <a:lnTo>
                  <a:pt x="292493" y="1369809"/>
                </a:lnTo>
                <a:lnTo>
                  <a:pt x="265874" y="1333855"/>
                </a:lnTo>
                <a:lnTo>
                  <a:pt x="241858" y="1297025"/>
                </a:lnTo>
                <a:lnTo>
                  <a:pt x="220421" y="1259395"/>
                </a:lnTo>
                <a:lnTo>
                  <a:pt x="201536" y="1221066"/>
                </a:lnTo>
                <a:lnTo>
                  <a:pt x="185204" y="1182141"/>
                </a:lnTo>
                <a:lnTo>
                  <a:pt x="171386" y="1142720"/>
                </a:lnTo>
                <a:lnTo>
                  <a:pt x="160070" y="1102893"/>
                </a:lnTo>
                <a:lnTo>
                  <a:pt x="151257" y="1062761"/>
                </a:lnTo>
                <a:lnTo>
                  <a:pt x="144894" y="1022426"/>
                </a:lnTo>
                <a:lnTo>
                  <a:pt x="140995" y="981964"/>
                </a:lnTo>
                <a:lnTo>
                  <a:pt x="139522" y="941501"/>
                </a:lnTo>
                <a:lnTo>
                  <a:pt x="140462" y="901115"/>
                </a:lnTo>
                <a:lnTo>
                  <a:pt x="143789" y="860907"/>
                </a:lnTo>
                <a:lnTo>
                  <a:pt x="149504" y="820978"/>
                </a:lnTo>
                <a:lnTo>
                  <a:pt x="157581" y="781418"/>
                </a:lnTo>
                <a:lnTo>
                  <a:pt x="168008" y="742340"/>
                </a:lnTo>
                <a:lnTo>
                  <a:pt x="180746" y="703821"/>
                </a:lnTo>
                <a:lnTo>
                  <a:pt x="195783" y="665962"/>
                </a:lnTo>
                <a:lnTo>
                  <a:pt x="213118" y="628865"/>
                </a:lnTo>
                <a:lnTo>
                  <a:pt x="232727" y="592632"/>
                </a:lnTo>
                <a:lnTo>
                  <a:pt x="254584" y="557352"/>
                </a:lnTo>
                <a:lnTo>
                  <a:pt x="278663" y="523125"/>
                </a:lnTo>
                <a:lnTo>
                  <a:pt x="304965" y="490054"/>
                </a:lnTo>
                <a:lnTo>
                  <a:pt x="333463" y="458216"/>
                </a:lnTo>
                <a:lnTo>
                  <a:pt x="364134" y="427736"/>
                </a:lnTo>
                <a:lnTo>
                  <a:pt x="396976" y="398678"/>
                </a:lnTo>
                <a:lnTo>
                  <a:pt x="431952" y="371170"/>
                </a:lnTo>
                <a:lnTo>
                  <a:pt x="469061" y="345300"/>
                </a:lnTo>
                <a:lnTo>
                  <a:pt x="508266" y="321157"/>
                </a:lnTo>
                <a:lnTo>
                  <a:pt x="549567" y="298843"/>
                </a:lnTo>
                <a:lnTo>
                  <a:pt x="592937" y="278460"/>
                </a:lnTo>
                <a:lnTo>
                  <a:pt x="638352" y="260096"/>
                </a:lnTo>
                <a:lnTo>
                  <a:pt x="685800" y="243840"/>
                </a:lnTo>
                <a:lnTo>
                  <a:pt x="723315" y="228676"/>
                </a:lnTo>
                <a:lnTo>
                  <a:pt x="753808" y="209359"/>
                </a:lnTo>
                <a:lnTo>
                  <a:pt x="777748" y="184048"/>
                </a:lnTo>
                <a:lnTo>
                  <a:pt x="795528" y="150876"/>
                </a:lnTo>
                <a:lnTo>
                  <a:pt x="812482" y="123444"/>
                </a:lnTo>
                <a:lnTo>
                  <a:pt x="816749" y="109728"/>
                </a:lnTo>
                <a:close/>
              </a:path>
              <a:path w="1829435" h="1824354">
                <a:moveTo>
                  <a:pt x="1456956" y="7620"/>
                </a:moveTo>
                <a:lnTo>
                  <a:pt x="1444231" y="6007"/>
                </a:lnTo>
                <a:lnTo>
                  <a:pt x="1422234" y="1625"/>
                </a:lnTo>
                <a:lnTo>
                  <a:pt x="1411236" y="0"/>
                </a:lnTo>
                <a:lnTo>
                  <a:pt x="1362405" y="63"/>
                </a:lnTo>
                <a:lnTo>
                  <a:pt x="1215517" y="774"/>
                </a:lnTo>
                <a:lnTo>
                  <a:pt x="970800" y="3048"/>
                </a:lnTo>
                <a:lnTo>
                  <a:pt x="924928" y="27914"/>
                </a:lnTo>
                <a:lnTo>
                  <a:pt x="714489" y="406273"/>
                </a:lnTo>
                <a:lnTo>
                  <a:pt x="562457" y="678484"/>
                </a:lnTo>
                <a:lnTo>
                  <a:pt x="460260" y="859536"/>
                </a:lnTo>
                <a:lnTo>
                  <a:pt x="450850" y="882637"/>
                </a:lnTo>
                <a:lnTo>
                  <a:pt x="453593" y="898017"/>
                </a:lnTo>
                <a:lnTo>
                  <a:pt x="466902" y="907122"/>
                </a:lnTo>
                <a:lnTo>
                  <a:pt x="489216" y="911352"/>
                </a:lnTo>
                <a:lnTo>
                  <a:pt x="539737" y="912266"/>
                </a:lnTo>
                <a:lnTo>
                  <a:pt x="641375" y="913498"/>
                </a:lnTo>
                <a:lnTo>
                  <a:pt x="691908" y="914400"/>
                </a:lnTo>
                <a:lnTo>
                  <a:pt x="731786" y="917549"/>
                </a:lnTo>
                <a:lnTo>
                  <a:pt x="750392" y="925830"/>
                </a:lnTo>
                <a:lnTo>
                  <a:pt x="750404" y="944410"/>
                </a:lnTo>
                <a:lnTo>
                  <a:pt x="734580" y="978408"/>
                </a:lnTo>
                <a:lnTo>
                  <a:pt x="710590" y="1021575"/>
                </a:lnTo>
                <a:lnTo>
                  <a:pt x="591121" y="1237869"/>
                </a:lnTo>
                <a:lnTo>
                  <a:pt x="353580" y="1671828"/>
                </a:lnTo>
                <a:lnTo>
                  <a:pt x="293992" y="1783486"/>
                </a:lnTo>
                <a:lnTo>
                  <a:pt x="272808" y="1824228"/>
                </a:lnTo>
                <a:lnTo>
                  <a:pt x="290639" y="1819516"/>
                </a:lnTo>
                <a:lnTo>
                  <a:pt x="302336" y="1812798"/>
                </a:lnTo>
                <a:lnTo>
                  <a:pt x="310311" y="1804949"/>
                </a:lnTo>
                <a:lnTo>
                  <a:pt x="317004" y="1796796"/>
                </a:lnTo>
                <a:lnTo>
                  <a:pt x="352120" y="1761185"/>
                </a:lnTo>
                <a:lnTo>
                  <a:pt x="981468" y="1120140"/>
                </a:lnTo>
                <a:lnTo>
                  <a:pt x="1087526" y="1010158"/>
                </a:lnTo>
                <a:lnTo>
                  <a:pt x="1405140" y="678180"/>
                </a:lnTo>
                <a:lnTo>
                  <a:pt x="1414259" y="671207"/>
                </a:lnTo>
                <a:lnTo>
                  <a:pt x="1423238" y="663511"/>
                </a:lnTo>
                <a:lnTo>
                  <a:pt x="1428496" y="654392"/>
                </a:lnTo>
                <a:lnTo>
                  <a:pt x="1426476" y="643128"/>
                </a:lnTo>
                <a:lnTo>
                  <a:pt x="1418729" y="636155"/>
                </a:lnTo>
                <a:lnTo>
                  <a:pt x="1407998" y="634174"/>
                </a:lnTo>
                <a:lnTo>
                  <a:pt x="1383804" y="635508"/>
                </a:lnTo>
                <a:lnTo>
                  <a:pt x="1072908" y="635508"/>
                </a:lnTo>
                <a:lnTo>
                  <a:pt x="1045921" y="632828"/>
                </a:lnTo>
                <a:lnTo>
                  <a:pt x="1033094" y="624268"/>
                </a:lnTo>
                <a:lnTo>
                  <a:pt x="1033678" y="609155"/>
                </a:lnTo>
                <a:lnTo>
                  <a:pt x="1047000" y="586740"/>
                </a:lnTo>
                <a:lnTo>
                  <a:pt x="1079588" y="541794"/>
                </a:lnTo>
                <a:lnTo>
                  <a:pt x="1175156" y="406933"/>
                </a:lnTo>
                <a:lnTo>
                  <a:pt x="1207020" y="362712"/>
                </a:lnTo>
                <a:lnTo>
                  <a:pt x="1373187" y="127114"/>
                </a:lnTo>
                <a:lnTo>
                  <a:pt x="1456956" y="7620"/>
                </a:lnTo>
                <a:close/>
              </a:path>
              <a:path w="1829435" h="1824354">
                <a:moveTo>
                  <a:pt x="1829422" y="961326"/>
                </a:moveTo>
                <a:lnTo>
                  <a:pt x="1829282" y="916038"/>
                </a:lnTo>
                <a:lnTo>
                  <a:pt x="1826552" y="870407"/>
                </a:lnTo>
                <a:lnTo>
                  <a:pt x="1821180" y="824484"/>
                </a:lnTo>
                <a:lnTo>
                  <a:pt x="1811667" y="773010"/>
                </a:lnTo>
                <a:lnTo>
                  <a:pt x="1799463" y="723049"/>
                </a:lnTo>
                <a:lnTo>
                  <a:pt x="1784565" y="674624"/>
                </a:lnTo>
                <a:lnTo>
                  <a:pt x="1766989" y="627697"/>
                </a:lnTo>
                <a:lnTo>
                  <a:pt x="1746745" y="582269"/>
                </a:lnTo>
                <a:lnTo>
                  <a:pt x="1723859" y="538327"/>
                </a:lnTo>
                <a:lnTo>
                  <a:pt x="1698307" y="495871"/>
                </a:lnTo>
                <a:lnTo>
                  <a:pt x="1670138" y="454888"/>
                </a:lnTo>
                <a:lnTo>
                  <a:pt x="1639328" y="415366"/>
                </a:lnTo>
                <a:lnTo>
                  <a:pt x="1605915" y="377291"/>
                </a:lnTo>
                <a:lnTo>
                  <a:pt x="1569885" y="340652"/>
                </a:lnTo>
                <a:lnTo>
                  <a:pt x="1531277" y="305447"/>
                </a:lnTo>
                <a:lnTo>
                  <a:pt x="1490065" y="271653"/>
                </a:lnTo>
                <a:lnTo>
                  <a:pt x="1446276" y="239268"/>
                </a:lnTo>
                <a:lnTo>
                  <a:pt x="1434045" y="229323"/>
                </a:lnTo>
                <a:lnTo>
                  <a:pt x="1420368" y="220218"/>
                </a:lnTo>
                <a:lnTo>
                  <a:pt x="1405559" y="215696"/>
                </a:lnTo>
                <a:lnTo>
                  <a:pt x="1389888" y="219456"/>
                </a:lnTo>
                <a:lnTo>
                  <a:pt x="1352550" y="253365"/>
                </a:lnTo>
                <a:lnTo>
                  <a:pt x="1328928" y="298704"/>
                </a:lnTo>
                <a:lnTo>
                  <a:pt x="1326553" y="318236"/>
                </a:lnTo>
                <a:lnTo>
                  <a:pt x="1336167" y="332613"/>
                </a:lnTo>
                <a:lnTo>
                  <a:pt x="1352080" y="344144"/>
                </a:lnTo>
                <a:lnTo>
                  <a:pt x="1368552" y="355092"/>
                </a:lnTo>
                <a:lnTo>
                  <a:pt x="1411401" y="388239"/>
                </a:lnTo>
                <a:lnTo>
                  <a:pt x="1451152" y="422567"/>
                </a:lnTo>
                <a:lnTo>
                  <a:pt x="1487817" y="458089"/>
                </a:lnTo>
                <a:lnTo>
                  <a:pt x="1521383" y="494766"/>
                </a:lnTo>
                <a:lnTo>
                  <a:pt x="1551838" y="532599"/>
                </a:lnTo>
                <a:lnTo>
                  <a:pt x="1579168" y="571588"/>
                </a:lnTo>
                <a:lnTo>
                  <a:pt x="1603349" y="611708"/>
                </a:lnTo>
                <a:lnTo>
                  <a:pt x="1624393" y="652957"/>
                </a:lnTo>
                <a:lnTo>
                  <a:pt x="1642275" y="695312"/>
                </a:lnTo>
                <a:lnTo>
                  <a:pt x="1656994" y="738771"/>
                </a:lnTo>
                <a:lnTo>
                  <a:pt x="1668526" y="783323"/>
                </a:lnTo>
                <a:lnTo>
                  <a:pt x="1676869" y="828954"/>
                </a:lnTo>
                <a:lnTo>
                  <a:pt x="1682013" y="875652"/>
                </a:lnTo>
                <a:lnTo>
                  <a:pt x="1683931" y="923404"/>
                </a:lnTo>
                <a:lnTo>
                  <a:pt x="1682635" y="972210"/>
                </a:lnTo>
                <a:lnTo>
                  <a:pt x="1678101" y="1022045"/>
                </a:lnTo>
                <a:lnTo>
                  <a:pt x="1670304" y="1072896"/>
                </a:lnTo>
                <a:lnTo>
                  <a:pt x="1659890" y="1118120"/>
                </a:lnTo>
                <a:lnTo>
                  <a:pt x="1646682" y="1161973"/>
                </a:lnTo>
                <a:lnTo>
                  <a:pt x="1630794" y="1204404"/>
                </a:lnTo>
                <a:lnTo>
                  <a:pt x="1612315" y="1245349"/>
                </a:lnTo>
                <a:lnTo>
                  <a:pt x="1591373" y="1284757"/>
                </a:lnTo>
                <a:lnTo>
                  <a:pt x="1568081" y="1322565"/>
                </a:lnTo>
                <a:lnTo>
                  <a:pt x="1542529" y="1358696"/>
                </a:lnTo>
                <a:lnTo>
                  <a:pt x="1514843" y="1393113"/>
                </a:lnTo>
                <a:lnTo>
                  <a:pt x="1485125" y="1425765"/>
                </a:lnTo>
                <a:lnTo>
                  <a:pt x="1453489" y="1456563"/>
                </a:lnTo>
                <a:lnTo>
                  <a:pt x="1420025" y="1485468"/>
                </a:lnTo>
                <a:lnTo>
                  <a:pt x="1384871" y="1512417"/>
                </a:lnTo>
                <a:lnTo>
                  <a:pt x="1348117" y="1537347"/>
                </a:lnTo>
                <a:lnTo>
                  <a:pt x="1309878" y="1560195"/>
                </a:lnTo>
                <a:lnTo>
                  <a:pt x="1270266" y="1580921"/>
                </a:lnTo>
                <a:lnTo>
                  <a:pt x="1229385" y="1599450"/>
                </a:lnTo>
                <a:lnTo>
                  <a:pt x="1187348" y="1615732"/>
                </a:lnTo>
                <a:lnTo>
                  <a:pt x="1144270" y="1629689"/>
                </a:lnTo>
                <a:lnTo>
                  <a:pt x="1100239" y="1641284"/>
                </a:lnTo>
                <a:lnTo>
                  <a:pt x="1055382" y="1650441"/>
                </a:lnTo>
                <a:lnTo>
                  <a:pt x="1009802" y="1657121"/>
                </a:lnTo>
                <a:lnTo>
                  <a:pt x="963612" y="1661248"/>
                </a:lnTo>
                <a:lnTo>
                  <a:pt x="916914" y="1662760"/>
                </a:lnTo>
                <a:lnTo>
                  <a:pt x="869823" y="1661604"/>
                </a:lnTo>
                <a:lnTo>
                  <a:pt x="822452" y="1657731"/>
                </a:lnTo>
                <a:lnTo>
                  <a:pt x="774903" y="1651076"/>
                </a:lnTo>
                <a:lnTo>
                  <a:pt x="727278" y="1641563"/>
                </a:lnTo>
                <a:lnTo>
                  <a:pt x="625398" y="1614830"/>
                </a:lnTo>
                <a:lnTo>
                  <a:pt x="590359" y="1615059"/>
                </a:lnTo>
                <a:lnTo>
                  <a:pt x="560768" y="1633016"/>
                </a:lnTo>
                <a:lnTo>
                  <a:pt x="522732" y="1671828"/>
                </a:lnTo>
                <a:lnTo>
                  <a:pt x="508571" y="1689354"/>
                </a:lnTo>
                <a:lnTo>
                  <a:pt x="506539" y="1702308"/>
                </a:lnTo>
                <a:lnTo>
                  <a:pt x="515670" y="1712976"/>
                </a:lnTo>
                <a:lnTo>
                  <a:pt x="580491" y="1741360"/>
                </a:lnTo>
                <a:lnTo>
                  <a:pt x="626846" y="1756727"/>
                </a:lnTo>
                <a:lnTo>
                  <a:pt x="673912" y="1769706"/>
                </a:lnTo>
                <a:lnTo>
                  <a:pt x="721614" y="1780222"/>
                </a:lnTo>
                <a:lnTo>
                  <a:pt x="769899" y="1788261"/>
                </a:lnTo>
                <a:lnTo>
                  <a:pt x="818680" y="1793735"/>
                </a:lnTo>
                <a:lnTo>
                  <a:pt x="867892" y="1796592"/>
                </a:lnTo>
                <a:lnTo>
                  <a:pt x="917448" y="1796796"/>
                </a:lnTo>
                <a:lnTo>
                  <a:pt x="980694" y="1794891"/>
                </a:lnTo>
                <a:lnTo>
                  <a:pt x="1043940" y="1790700"/>
                </a:lnTo>
                <a:lnTo>
                  <a:pt x="1094117" y="1781924"/>
                </a:lnTo>
                <a:lnTo>
                  <a:pt x="1143101" y="1770849"/>
                </a:lnTo>
                <a:lnTo>
                  <a:pt x="1190840" y="1757565"/>
                </a:lnTo>
                <a:lnTo>
                  <a:pt x="1237284" y="1742135"/>
                </a:lnTo>
                <a:lnTo>
                  <a:pt x="1282382" y="1724634"/>
                </a:lnTo>
                <a:lnTo>
                  <a:pt x="1326095" y="1705140"/>
                </a:lnTo>
                <a:lnTo>
                  <a:pt x="1368348" y="1683715"/>
                </a:lnTo>
                <a:lnTo>
                  <a:pt x="1409103" y="1660448"/>
                </a:lnTo>
                <a:lnTo>
                  <a:pt x="1448308" y="1635391"/>
                </a:lnTo>
                <a:lnTo>
                  <a:pt x="1485900" y="1608620"/>
                </a:lnTo>
                <a:lnTo>
                  <a:pt x="1521853" y="1580210"/>
                </a:lnTo>
                <a:lnTo>
                  <a:pt x="1556080" y="1550225"/>
                </a:lnTo>
                <a:lnTo>
                  <a:pt x="1588554" y="1518754"/>
                </a:lnTo>
                <a:lnTo>
                  <a:pt x="1619224" y="1485861"/>
                </a:lnTo>
                <a:lnTo>
                  <a:pt x="1648015" y="1451610"/>
                </a:lnTo>
                <a:lnTo>
                  <a:pt x="1674901" y="1416088"/>
                </a:lnTo>
                <a:lnTo>
                  <a:pt x="1699818" y="1379347"/>
                </a:lnTo>
                <a:lnTo>
                  <a:pt x="1722729" y="1341475"/>
                </a:lnTo>
                <a:lnTo>
                  <a:pt x="1743557" y="1302537"/>
                </a:lnTo>
                <a:lnTo>
                  <a:pt x="1762252" y="1262608"/>
                </a:lnTo>
                <a:lnTo>
                  <a:pt x="1778787" y="1221765"/>
                </a:lnTo>
                <a:lnTo>
                  <a:pt x="1793100" y="1180058"/>
                </a:lnTo>
                <a:lnTo>
                  <a:pt x="1805127" y="1137577"/>
                </a:lnTo>
                <a:lnTo>
                  <a:pt x="1814817" y="1094397"/>
                </a:lnTo>
                <a:lnTo>
                  <a:pt x="1822132" y="1050582"/>
                </a:lnTo>
                <a:lnTo>
                  <a:pt x="1827022" y="1006195"/>
                </a:lnTo>
                <a:lnTo>
                  <a:pt x="1829422" y="961326"/>
                </a:lnTo>
                <a:close/>
              </a:path>
            </a:pathLst>
          </a:custGeom>
          <a:solidFill>
            <a:srgbClr val="00BCF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72" y="1882140"/>
            <a:ext cx="3502151" cy="82143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907" y="3258953"/>
            <a:ext cx="2483124" cy="58168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118603" y="1598676"/>
            <a:ext cx="3190240" cy="3022600"/>
            <a:chOff x="7118603" y="1598676"/>
            <a:chExt cx="3190240" cy="30226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6235" y="2659380"/>
              <a:ext cx="1562100" cy="19613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8603" y="1598676"/>
              <a:ext cx="1627632" cy="1452371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0402" y="5262371"/>
            <a:ext cx="2107593" cy="1188719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259067" y="3090672"/>
            <a:ext cx="495300" cy="923925"/>
          </a:xfrm>
          <a:custGeom>
            <a:avLst/>
            <a:gdLst/>
            <a:ahLst/>
            <a:cxnLst/>
            <a:rect l="l" t="t" r="r" b="b"/>
            <a:pathLst>
              <a:path w="495300" h="923925">
                <a:moveTo>
                  <a:pt x="298703" y="923543"/>
                </a:moveTo>
                <a:lnTo>
                  <a:pt x="297035" y="870555"/>
                </a:lnTo>
                <a:lnTo>
                  <a:pt x="293136" y="818125"/>
                </a:lnTo>
                <a:lnTo>
                  <a:pt x="287056" y="766305"/>
                </a:lnTo>
                <a:lnTo>
                  <a:pt x="278843" y="715148"/>
                </a:lnTo>
                <a:lnTo>
                  <a:pt x="268546" y="664705"/>
                </a:lnTo>
                <a:lnTo>
                  <a:pt x="256213" y="615030"/>
                </a:lnTo>
                <a:lnTo>
                  <a:pt x="241891" y="566173"/>
                </a:lnTo>
                <a:lnTo>
                  <a:pt x="225631" y="518187"/>
                </a:lnTo>
                <a:lnTo>
                  <a:pt x="207479" y="471125"/>
                </a:lnTo>
                <a:lnTo>
                  <a:pt x="187485" y="425038"/>
                </a:lnTo>
                <a:lnTo>
                  <a:pt x="165697" y="379978"/>
                </a:lnTo>
                <a:lnTo>
                  <a:pt x="142163" y="335997"/>
                </a:lnTo>
                <a:lnTo>
                  <a:pt x="116932" y="293148"/>
                </a:lnTo>
                <a:lnTo>
                  <a:pt x="90051" y="251483"/>
                </a:lnTo>
                <a:lnTo>
                  <a:pt x="61570" y="211054"/>
                </a:lnTo>
                <a:lnTo>
                  <a:pt x="31537" y="171913"/>
                </a:lnTo>
                <a:lnTo>
                  <a:pt x="0" y="134112"/>
                </a:lnTo>
                <a:lnTo>
                  <a:pt x="144779" y="0"/>
                </a:lnTo>
                <a:lnTo>
                  <a:pt x="176389" y="37381"/>
                </a:lnTo>
                <a:lnTo>
                  <a:pt x="206729" y="75892"/>
                </a:lnTo>
                <a:lnTo>
                  <a:pt x="235763" y="115495"/>
                </a:lnTo>
                <a:lnTo>
                  <a:pt x="263456" y="156155"/>
                </a:lnTo>
                <a:lnTo>
                  <a:pt x="289774" y="197834"/>
                </a:lnTo>
                <a:lnTo>
                  <a:pt x="314680" y="240496"/>
                </a:lnTo>
                <a:lnTo>
                  <a:pt x="338138" y="284104"/>
                </a:lnTo>
                <a:lnTo>
                  <a:pt x="360115" y="328623"/>
                </a:lnTo>
                <a:lnTo>
                  <a:pt x="380573" y="374014"/>
                </a:lnTo>
                <a:lnTo>
                  <a:pt x="399478" y="420242"/>
                </a:lnTo>
                <a:lnTo>
                  <a:pt x="416794" y="467271"/>
                </a:lnTo>
                <a:lnTo>
                  <a:pt x="432486" y="515063"/>
                </a:lnTo>
                <a:lnTo>
                  <a:pt x="446519" y="563582"/>
                </a:lnTo>
                <a:lnTo>
                  <a:pt x="458856" y="612791"/>
                </a:lnTo>
                <a:lnTo>
                  <a:pt x="469463" y="662654"/>
                </a:lnTo>
                <a:lnTo>
                  <a:pt x="478304" y="713134"/>
                </a:lnTo>
                <a:lnTo>
                  <a:pt x="485343" y="764195"/>
                </a:lnTo>
                <a:lnTo>
                  <a:pt x="490546" y="815800"/>
                </a:lnTo>
                <a:lnTo>
                  <a:pt x="493877" y="867912"/>
                </a:lnTo>
                <a:lnTo>
                  <a:pt x="495299" y="920495"/>
                </a:lnTo>
                <a:lnTo>
                  <a:pt x="298703" y="923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92168" y="4853940"/>
            <a:ext cx="902335" cy="562610"/>
          </a:xfrm>
          <a:custGeom>
            <a:avLst/>
            <a:gdLst/>
            <a:ahLst/>
            <a:cxnLst/>
            <a:rect l="l" t="t" r="r" b="b"/>
            <a:pathLst>
              <a:path w="902335" h="562610">
                <a:moveTo>
                  <a:pt x="888491" y="562356"/>
                </a:moveTo>
                <a:lnTo>
                  <a:pt x="840082" y="557373"/>
                </a:lnTo>
                <a:lnTo>
                  <a:pt x="791810" y="550657"/>
                </a:lnTo>
                <a:lnTo>
                  <a:pt x="743724" y="542214"/>
                </a:lnTo>
                <a:lnTo>
                  <a:pt x="695870" y="532046"/>
                </a:lnTo>
                <a:lnTo>
                  <a:pt x="648295" y="520160"/>
                </a:lnTo>
                <a:lnTo>
                  <a:pt x="601045" y="506559"/>
                </a:lnTo>
                <a:lnTo>
                  <a:pt x="554168" y="491248"/>
                </a:lnTo>
                <a:lnTo>
                  <a:pt x="507711" y="474232"/>
                </a:lnTo>
                <a:lnTo>
                  <a:pt x="461720" y="455515"/>
                </a:lnTo>
                <a:lnTo>
                  <a:pt x="416242" y="435102"/>
                </a:lnTo>
                <a:lnTo>
                  <a:pt x="371324" y="412997"/>
                </a:lnTo>
                <a:lnTo>
                  <a:pt x="327013" y="389205"/>
                </a:lnTo>
                <a:lnTo>
                  <a:pt x="283356" y="363730"/>
                </a:lnTo>
                <a:lnTo>
                  <a:pt x="240400" y="336578"/>
                </a:lnTo>
                <a:lnTo>
                  <a:pt x="198191" y="307752"/>
                </a:lnTo>
                <a:lnTo>
                  <a:pt x="156776" y="277258"/>
                </a:lnTo>
                <a:lnTo>
                  <a:pt x="116203" y="245099"/>
                </a:lnTo>
                <a:lnTo>
                  <a:pt x="76518" y="211281"/>
                </a:lnTo>
                <a:lnTo>
                  <a:pt x="37768" y="175807"/>
                </a:lnTo>
                <a:lnTo>
                  <a:pt x="0" y="138684"/>
                </a:lnTo>
                <a:lnTo>
                  <a:pt x="141731" y="0"/>
                </a:lnTo>
                <a:lnTo>
                  <a:pt x="179735" y="37461"/>
                </a:lnTo>
                <a:lnTo>
                  <a:pt x="218934" y="72930"/>
                </a:lnTo>
                <a:lnTo>
                  <a:pt x="259257" y="106405"/>
                </a:lnTo>
                <a:lnTo>
                  <a:pt x="300633" y="137887"/>
                </a:lnTo>
                <a:lnTo>
                  <a:pt x="342992" y="167376"/>
                </a:lnTo>
                <a:lnTo>
                  <a:pt x="386263" y="194871"/>
                </a:lnTo>
                <a:lnTo>
                  <a:pt x="430375" y="220373"/>
                </a:lnTo>
                <a:lnTo>
                  <a:pt x="475258" y="243882"/>
                </a:lnTo>
                <a:lnTo>
                  <a:pt x="520841" y="265397"/>
                </a:lnTo>
                <a:lnTo>
                  <a:pt x="567052" y="284919"/>
                </a:lnTo>
                <a:lnTo>
                  <a:pt x="613823" y="302448"/>
                </a:lnTo>
                <a:lnTo>
                  <a:pt x="661080" y="317983"/>
                </a:lnTo>
                <a:lnTo>
                  <a:pt x="708755" y="331525"/>
                </a:lnTo>
                <a:lnTo>
                  <a:pt x="756775" y="343074"/>
                </a:lnTo>
                <a:lnTo>
                  <a:pt x="805072" y="352629"/>
                </a:lnTo>
                <a:lnTo>
                  <a:pt x="853573" y="360191"/>
                </a:lnTo>
                <a:lnTo>
                  <a:pt x="902207" y="365760"/>
                </a:lnTo>
                <a:lnTo>
                  <a:pt x="888491" y="5623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64480" y="4890515"/>
            <a:ext cx="1007744" cy="530225"/>
          </a:xfrm>
          <a:custGeom>
            <a:avLst/>
            <a:gdLst/>
            <a:ahLst/>
            <a:cxnLst/>
            <a:rect l="l" t="t" r="r" b="b"/>
            <a:pathLst>
              <a:path w="1007745" h="530225">
                <a:moveTo>
                  <a:pt x="49620" y="529775"/>
                </a:moveTo>
                <a:lnTo>
                  <a:pt x="0" y="528827"/>
                </a:lnTo>
                <a:lnTo>
                  <a:pt x="3047" y="333755"/>
                </a:lnTo>
                <a:lnTo>
                  <a:pt x="50564" y="335081"/>
                </a:lnTo>
                <a:lnTo>
                  <a:pt x="98075" y="334483"/>
                </a:lnTo>
                <a:lnTo>
                  <a:pt x="145520" y="331956"/>
                </a:lnTo>
                <a:lnTo>
                  <a:pt x="192839" y="327496"/>
                </a:lnTo>
                <a:lnTo>
                  <a:pt x="239969" y="321099"/>
                </a:lnTo>
                <a:lnTo>
                  <a:pt x="286850" y="312758"/>
                </a:lnTo>
                <a:lnTo>
                  <a:pt x="333421" y="302470"/>
                </a:lnTo>
                <a:lnTo>
                  <a:pt x="379620" y="290231"/>
                </a:lnTo>
                <a:lnTo>
                  <a:pt x="425386" y="276034"/>
                </a:lnTo>
                <a:lnTo>
                  <a:pt x="470658" y="259876"/>
                </a:lnTo>
                <a:lnTo>
                  <a:pt x="515376" y="241752"/>
                </a:lnTo>
                <a:lnTo>
                  <a:pt x="559477" y="221657"/>
                </a:lnTo>
                <a:lnTo>
                  <a:pt x="602901" y="199586"/>
                </a:lnTo>
                <a:lnTo>
                  <a:pt x="645586" y="175535"/>
                </a:lnTo>
                <a:lnTo>
                  <a:pt x="687472" y="149500"/>
                </a:lnTo>
                <a:lnTo>
                  <a:pt x="728497" y="121474"/>
                </a:lnTo>
                <a:lnTo>
                  <a:pt x="768600" y="91454"/>
                </a:lnTo>
                <a:lnTo>
                  <a:pt x="807720" y="59435"/>
                </a:lnTo>
                <a:lnTo>
                  <a:pt x="840867" y="30860"/>
                </a:lnTo>
                <a:lnTo>
                  <a:pt x="871728" y="0"/>
                </a:lnTo>
                <a:lnTo>
                  <a:pt x="1007364" y="138683"/>
                </a:lnTo>
                <a:lnTo>
                  <a:pt x="970597" y="174116"/>
                </a:lnTo>
                <a:lnTo>
                  <a:pt x="932688" y="207263"/>
                </a:lnTo>
                <a:lnTo>
                  <a:pt x="891971" y="240628"/>
                </a:lnTo>
                <a:lnTo>
                  <a:pt x="850323" y="272146"/>
                </a:lnTo>
                <a:lnTo>
                  <a:pt x="807795" y="301822"/>
                </a:lnTo>
                <a:lnTo>
                  <a:pt x="764438" y="329659"/>
                </a:lnTo>
                <a:lnTo>
                  <a:pt x="720304" y="355663"/>
                </a:lnTo>
                <a:lnTo>
                  <a:pt x="675444" y="379838"/>
                </a:lnTo>
                <a:lnTo>
                  <a:pt x="629910" y="402189"/>
                </a:lnTo>
                <a:lnTo>
                  <a:pt x="583752" y="422721"/>
                </a:lnTo>
                <a:lnTo>
                  <a:pt x="537024" y="441437"/>
                </a:lnTo>
                <a:lnTo>
                  <a:pt x="489775" y="458343"/>
                </a:lnTo>
                <a:lnTo>
                  <a:pt x="442058" y="473442"/>
                </a:lnTo>
                <a:lnTo>
                  <a:pt x="393923" y="486741"/>
                </a:lnTo>
                <a:lnTo>
                  <a:pt x="345423" y="498242"/>
                </a:lnTo>
                <a:lnTo>
                  <a:pt x="296608" y="507952"/>
                </a:lnTo>
                <a:lnTo>
                  <a:pt x="247530" y="515874"/>
                </a:lnTo>
                <a:lnTo>
                  <a:pt x="198241" y="522012"/>
                </a:lnTo>
                <a:lnTo>
                  <a:pt x="148792" y="526372"/>
                </a:lnTo>
                <a:lnTo>
                  <a:pt x="99235" y="528959"/>
                </a:lnTo>
                <a:lnTo>
                  <a:pt x="49620" y="529775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87895" y="4668011"/>
            <a:ext cx="727075" cy="327660"/>
          </a:xfrm>
          <a:custGeom>
            <a:avLst/>
            <a:gdLst/>
            <a:ahLst/>
            <a:cxnLst/>
            <a:rect l="l" t="t" r="r" b="b"/>
            <a:pathLst>
              <a:path w="727075" h="327660">
                <a:moveTo>
                  <a:pt x="653404" y="305051"/>
                </a:moveTo>
                <a:lnTo>
                  <a:pt x="0" y="24384"/>
                </a:lnTo>
                <a:lnTo>
                  <a:pt x="9143" y="0"/>
                </a:lnTo>
                <a:lnTo>
                  <a:pt x="663414" y="282525"/>
                </a:lnTo>
                <a:lnTo>
                  <a:pt x="658367" y="294132"/>
                </a:lnTo>
                <a:lnTo>
                  <a:pt x="653404" y="305051"/>
                </a:lnTo>
                <a:close/>
              </a:path>
              <a:path w="727075" h="327660">
                <a:moveTo>
                  <a:pt x="718057" y="312420"/>
                </a:moveTo>
                <a:lnTo>
                  <a:pt x="670559" y="312420"/>
                </a:lnTo>
                <a:lnTo>
                  <a:pt x="679703" y="289560"/>
                </a:lnTo>
                <a:lnTo>
                  <a:pt x="663414" y="282525"/>
                </a:lnTo>
                <a:lnTo>
                  <a:pt x="673607" y="259080"/>
                </a:lnTo>
                <a:lnTo>
                  <a:pt x="718057" y="312420"/>
                </a:lnTo>
                <a:close/>
              </a:path>
              <a:path w="727075" h="327660">
                <a:moveTo>
                  <a:pt x="670559" y="312420"/>
                </a:moveTo>
                <a:lnTo>
                  <a:pt x="653404" y="305051"/>
                </a:lnTo>
                <a:lnTo>
                  <a:pt x="658367" y="294132"/>
                </a:lnTo>
                <a:lnTo>
                  <a:pt x="663414" y="282525"/>
                </a:lnTo>
                <a:lnTo>
                  <a:pt x="679703" y="289560"/>
                </a:lnTo>
                <a:lnTo>
                  <a:pt x="670559" y="312420"/>
                </a:lnTo>
                <a:close/>
              </a:path>
              <a:path w="727075" h="327660">
                <a:moveTo>
                  <a:pt x="643127" y="327660"/>
                </a:moveTo>
                <a:lnTo>
                  <a:pt x="653404" y="305051"/>
                </a:lnTo>
                <a:lnTo>
                  <a:pt x="670559" y="312420"/>
                </a:lnTo>
                <a:lnTo>
                  <a:pt x="718057" y="312420"/>
                </a:lnTo>
                <a:lnTo>
                  <a:pt x="726947" y="323088"/>
                </a:lnTo>
                <a:lnTo>
                  <a:pt x="643127" y="327660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87624" y="4477511"/>
            <a:ext cx="814069" cy="137160"/>
          </a:xfrm>
          <a:custGeom>
            <a:avLst/>
            <a:gdLst/>
            <a:ahLst/>
            <a:cxnLst/>
            <a:rect l="l" t="t" r="r" b="b"/>
            <a:pathLst>
              <a:path w="814070" h="137160">
                <a:moveTo>
                  <a:pt x="76243" y="112119"/>
                </a:moveTo>
                <a:lnTo>
                  <a:pt x="74676" y="99060"/>
                </a:lnTo>
                <a:lnTo>
                  <a:pt x="73076" y="86262"/>
                </a:lnTo>
                <a:lnTo>
                  <a:pt x="810768" y="0"/>
                </a:lnTo>
                <a:lnTo>
                  <a:pt x="813816" y="24384"/>
                </a:lnTo>
                <a:lnTo>
                  <a:pt x="76243" y="112119"/>
                </a:lnTo>
                <a:close/>
              </a:path>
              <a:path w="814070" h="137160">
                <a:moveTo>
                  <a:pt x="79248" y="137160"/>
                </a:moveTo>
                <a:lnTo>
                  <a:pt x="0" y="108204"/>
                </a:lnTo>
                <a:lnTo>
                  <a:pt x="70104" y="62484"/>
                </a:lnTo>
                <a:lnTo>
                  <a:pt x="73076" y="86262"/>
                </a:lnTo>
                <a:lnTo>
                  <a:pt x="54864" y="88392"/>
                </a:lnTo>
                <a:lnTo>
                  <a:pt x="57912" y="114300"/>
                </a:lnTo>
                <a:lnTo>
                  <a:pt x="76504" y="114300"/>
                </a:lnTo>
                <a:lnTo>
                  <a:pt x="79248" y="137160"/>
                </a:lnTo>
                <a:close/>
              </a:path>
              <a:path w="814070" h="137160">
                <a:moveTo>
                  <a:pt x="57912" y="114300"/>
                </a:moveTo>
                <a:lnTo>
                  <a:pt x="54864" y="88392"/>
                </a:lnTo>
                <a:lnTo>
                  <a:pt x="73076" y="86262"/>
                </a:lnTo>
                <a:lnTo>
                  <a:pt x="74676" y="99060"/>
                </a:lnTo>
                <a:lnTo>
                  <a:pt x="76243" y="112119"/>
                </a:lnTo>
                <a:lnTo>
                  <a:pt x="57912" y="114300"/>
                </a:lnTo>
                <a:close/>
              </a:path>
              <a:path w="814070" h="137160">
                <a:moveTo>
                  <a:pt x="76504" y="114300"/>
                </a:moveTo>
                <a:lnTo>
                  <a:pt x="57912" y="114300"/>
                </a:lnTo>
                <a:lnTo>
                  <a:pt x="76243" y="112119"/>
                </a:lnTo>
                <a:lnTo>
                  <a:pt x="76504" y="114300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1436" y="3802380"/>
            <a:ext cx="2129028" cy="132740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00204" y="5622036"/>
            <a:ext cx="2054866" cy="1110661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854196" y="5263895"/>
            <a:ext cx="836930" cy="353695"/>
          </a:xfrm>
          <a:custGeom>
            <a:avLst/>
            <a:gdLst/>
            <a:ahLst/>
            <a:cxnLst/>
            <a:rect l="l" t="t" r="r" b="b"/>
            <a:pathLst>
              <a:path w="836929" h="353695">
                <a:moveTo>
                  <a:pt x="478536" y="306324"/>
                </a:moveTo>
                <a:lnTo>
                  <a:pt x="819912" y="0"/>
                </a:lnTo>
                <a:lnTo>
                  <a:pt x="836676" y="18288"/>
                </a:lnTo>
                <a:lnTo>
                  <a:pt x="520954" y="303276"/>
                </a:lnTo>
                <a:lnTo>
                  <a:pt x="487680" y="303276"/>
                </a:lnTo>
                <a:lnTo>
                  <a:pt x="478536" y="306324"/>
                </a:lnTo>
                <a:close/>
              </a:path>
              <a:path w="836929" h="353695">
                <a:moveTo>
                  <a:pt x="74676" y="353568"/>
                </a:moveTo>
                <a:lnTo>
                  <a:pt x="0" y="315468"/>
                </a:lnTo>
                <a:lnTo>
                  <a:pt x="74676" y="278892"/>
                </a:lnTo>
                <a:lnTo>
                  <a:pt x="74676" y="303276"/>
                </a:lnTo>
                <a:lnTo>
                  <a:pt x="56388" y="303276"/>
                </a:lnTo>
                <a:lnTo>
                  <a:pt x="56388" y="329184"/>
                </a:lnTo>
                <a:lnTo>
                  <a:pt x="74676" y="329184"/>
                </a:lnTo>
                <a:lnTo>
                  <a:pt x="74676" y="353568"/>
                </a:lnTo>
                <a:close/>
              </a:path>
              <a:path w="836929" h="353695">
                <a:moveTo>
                  <a:pt x="74676" y="329184"/>
                </a:moveTo>
                <a:lnTo>
                  <a:pt x="56388" y="329184"/>
                </a:lnTo>
                <a:lnTo>
                  <a:pt x="56388" y="303276"/>
                </a:lnTo>
                <a:lnTo>
                  <a:pt x="74676" y="303276"/>
                </a:lnTo>
                <a:lnTo>
                  <a:pt x="74676" y="329184"/>
                </a:lnTo>
                <a:close/>
              </a:path>
              <a:path w="836929" h="353695">
                <a:moveTo>
                  <a:pt x="492252" y="329184"/>
                </a:moveTo>
                <a:lnTo>
                  <a:pt x="74676" y="329184"/>
                </a:lnTo>
                <a:lnTo>
                  <a:pt x="74676" y="303276"/>
                </a:lnTo>
                <a:lnTo>
                  <a:pt x="481932" y="303276"/>
                </a:lnTo>
                <a:lnTo>
                  <a:pt x="478536" y="306324"/>
                </a:lnTo>
                <a:lnTo>
                  <a:pt x="517577" y="306324"/>
                </a:lnTo>
                <a:lnTo>
                  <a:pt x="492252" y="329184"/>
                </a:lnTo>
                <a:close/>
              </a:path>
              <a:path w="836929" h="353695">
                <a:moveTo>
                  <a:pt x="517577" y="306324"/>
                </a:moveTo>
                <a:lnTo>
                  <a:pt x="478536" y="306324"/>
                </a:lnTo>
                <a:lnTo>
                  <a:pt x="487680" y="303276"/>
                </a:lnTo>
                <a:lnTo>
                  <a:pt x="520954" y="303276"/>
                </a:lnTo>
                <a:lnTo>
                  <a:pt x="517577" y="306324"/>
                </a:lnTo>
                <a:close/>
              </a:path>
            </a:pathLst>
          </a:custGeom>
          <a:solidFill>
            <a:srgbClr val="1DCFA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761" y="774954"/>
            <a:ext cx="10689590" cy="6014085"/>
            <a:chOff x="761" y="774954"/>
            <a:chExt cx="10689590" cy="6014085"/>
          </a:xfrm>
        </p:grpSpPr>
        <p:sp>
          <p:nvSpPr>
            <p:cNvPr id="36" name="object 36"/>
            <p:cNvSpPr/>
            <p:nvPr/>
          </p:nvSpPr>
          <p:spPr>
            <a:xfrm>
              <a:off x="6192011" y="5373624"/>
              <a:ext cx="312420" cy="160020"/>
            </a:xfrm>
            <a:custGeom>
              <a:avLst/>
              <a:gdLst/>
              <a:ahLst/>
              <a:cxnLst/>
              <a:rect l="l" t="t" r="r" b="b"/>
              <a:pathLst>
                <a:path w="312420" h="160020">
                  <a:moveTo>
                    <a:pt x="239888" y="136416"/>
                  </a:moveTo>
                  <a:lnTo>
                    <a:pt x="0" y="22859"/>
                  </a:lnTo>
                  <a:lnTo>
                    <a:pt x="10668" y="0"/>
                  </a:lnTo>
                  <a:lnTo>
                    <a:pt x="250551" y="113554"/>
                  </a:lnTo>
                  <a:lnTo>
                    <a:pt x="245364" y="124967"/>
                  </a:lnTo>
                  <a:lnTo>
                    <a:pt x="239888" y="136416"/>
                  </a:lnTo>
                  <a:close/>
                </a:path>
                <a:path w="312420" h="160020">
                  <a:moveTo>
                    <a:pt x="301821" y="144779"/>
                  </a:moveTo>
                  <a:lnTo>
                    <a:pt x="257556" y="144779"/>
                  </a:lnTo>
                  <a:lnTo>
                    <a:pt x="268224" y="121919"/>
                  </a:lnTo>
                  <a:lnTo>
                    <a:pt x="250551" y="113554"/>
                  </a:lnTo>
                  <a:lnTo>
                    <a:pt x="260604" y="91439"/>
                  </a:lnTo>
                  <a:lnTo>
                    <a:pt x="301821" y="144779"/>
                  </a:lnTo>
                  <a:close/>
                </a:path>
                <a:path w="312420" h="160020">
                  <a:moveTo>
                    <a:pt x="257556" y="144779"/>
                  </a:moveTo>
                  <a:lnTo>
                    <a:pt x="239888" y="136416"/>
                  </a:lnTo>
                  <a:lnTo>
                    <a:pt x="245364" y="124967"/>
                  </a:lnTo>
                  <a:lnTo>
                    <a:pt x="250551" y="113554"/>
                  </a:lnTo>
                  <a:lnTo>
                    <a:pt x="268224" y="121919"/>
                  </a:lnTo>
                  <a:lnTo>
                    <a:pt x="257556" y="144779"/>
                  </a:lnTo>
                  <a:close/>
                </a:path>
                <a:path w="312420" h="160020">
                  <a:moveTo>
                    <a:pt x="228600" y="160019"/>
                  </a:moveTo>
                  <a:lnTo>
                    <a:pt x="239888" y="136416"/>
                  </a:lnTo>
                  <a:lnTo>
                    <a:pt x="257556" y="144779"/>
                  </a:lnTo>
                  <a:lnTo>
                    <a:pt x="301821" y="144779"/>
                  </a:lnTo>
                  <a:lnTo>
                    <a:pt x="312420" y="158495"/>
                  </a:lnTo>
                  <a:lnTo>
                    <a:pt x="228600" y="160019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95" y="780288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latin typeface="Arial MT"/>
                <a:cs typeface="Arial MT"/>
              </a:rPr>
              <a:t>2</a:t>
            </a:r>
            <a:r>
              <a:rPr sz="1400" dirty="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97" y="900169"/>
            <a:ext cx="10700385" cy="5893435"/>
            <a:chOff x="-5397" y="900169"/>
            <a:chExt cx="10700385" cy="5893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85900"/>
              <a:ext cx="10690860" cy="53035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82851"/>
              <a:ext cx="10689590" cy="5305425"/>
            </a:xfrm>
            <a:custGeom>
              <a:avLst/>
              <a:gdLst/>
              <a:ahLst/>
              <a:cxnLst/>
              <a:rect l="l" t="t" r="r" b="b"/>
              <a:pathLst>
                <a:path w="10689590" h="5305425">
                  <a:moveTo>
                    <a:pt x="0" y="0"/>
                  </a:moveTo>
                  <a:lnTo>
                    <a:pt x="10689335" y="0"/>
                  </a:lnTo>
                  <a:lnTo>
                    <a:pt x="10689335" y="5305044"/>
                  </a:lnTo>
                  <a:lnTo>
                    <a:pt x="0" y="530504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4400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9425939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25939" y="0"/>
                  </a:lnTo>
                  <a:lnTo>
                    <a:pt x="9425939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15924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0" y="0"/>
                  </a:moveTo>
                  <a:lnTo>
                    <a:pt x="9425939" y="0"/>
                  </a:lnTo>
                  <a:lnTo>
                    <a:pt x="9425939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80804" y="944879"/>
              <a:ext cx="1108075" cy="536575"/>
            </a:xfrm>
            <a:custGeom>
              <a:avLst/>
              <a:gdLst/>
              <a:ahLst/>
              <a:cxnLst/>
              <a:rect l="l" t="t" r="r" b="b"/>
              <a:pathLst>
                <a:path w="1108075" h="536575">
                  <a:moveTo>
                    <a:pt x="1107948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1107948" y="0"/>
                  </a:lnTo>
                  <a:lnTo>
                    <a:pt x="1107948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80804" y="944879"/>
              <a:ext cx="1108075" cy="536575"/>
            </a:xfrm>
            <a:custGeom>
              <a:avLst/>
              <a:gdLst/>
              <a:ahLst/>
              <a:cxnLst/>
              <a:rect l="l" t="t" r="r" b="b"/>
              <a:pathLst>
                <a:path w="1108075" h="536575">
                  <a:moveTo>
                    <a:pt x="0" y="0"/>
                  </a:moveTo>
                  <a:lnTo>
                    <a:pt x="1107948" y="0"/>
                  </a:lnTo>
                  <a:lnTo>
                    <a:pt x="1107948" y="536448"/>
                  </a:lnTo>
                  <a:lnTo>
                    <a:pt x="0" y="53644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19" y="914400"/>
              <a:ext cx="7909560" cy="548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17320"/>
              <a:ext cx="3611880" cy="28346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34639" y="2557272"/>
              <a:ext cx="567055" cy="1900555"/>
            </a:xfrm>
            <a:custGeom>
              <a:avLst/>
              <a:gdLst/>
              <a:ahLst/>
              <a:cxnLst/>
              <a:rect l="l" t="t" r="r" b="b"/>
              <a:pathLst>
                <a:path w="567054" h="1900554">
                  <a:moveTo>
                    <a:pt x="0" y="0"/>
                  </a:moveTo>
                  <a:lnTo>
                    <a:pt x="566927" y="0"/>
                  </a:lnTo>
                </a:path>
                <a:path w="567054" h="1900554">
                  <a:moveTo>
                    <a:pt x="566927" y="0"/>
                  </a:moveTo>
                  <a:lnTo>
                    <a:pt x="566927" y="1900427"/>
                  </a:lnTo>
                </a:path>
              </a:pathLst>
            </a:custGeom>
            <a:ln w="24384">
              <a:solidFill>
                <a:srgbClr val="00BC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69335" y="4421124"/>
              <a:ext cx="332740" cy="74930"/>
            </a:xfrm>
            <a:custGeom>
              <a:avLst/>
              <a:gdLst/>
              <a:ahLst/>
              <a:cxnLst/>
              <a:rect l="l" t="t" r="r" b="b"/>
              <a:pathLst>
                <a:path w="332739" h="74929">
                  <a:moveTo>
                    <a:pt x="74676" y="74676"/>
                  </a:moveTo>
                  <a:lnTo>
                    <a:pt x="0" y="36576"/>
                  </a:lnTo>
                  <a:lnTo>
                    <a:pt x="74676" y="0"/>
                  </a:lnTo>
                  <a:lnTo>
                    <a:pt x="74676" y="24384"/>
                  </a:lnTo>
                  <a:lnTo>
                    <a:pt x="56388" y="24384"/>
                  </a:lnTo>
                  <a:lnTo>
                    <a:pt x="56388" y="48768"/>
                  </a:lnTo>
                  <a:lnTo>
                    <a:pt x="74676" y="48768"/>
                  </a:lnTo>
                  <a:lnTo>
                    <a:pt x="74676" y="74676"/>
                  </a:lnTo>
                  <a:close/>
                </a:path>
                <a:path w="332739" h="74929">
                  <a:moveTo>
                    <a:pt x="74676" y="48768"/>
                  </a:moveTo>
                  <a:lnTo>
                    <a:pt x="56388" y="48768"/>
                  </a:lnTo>
                  <a:lnTo>
                    <a:pt x="56388" y="24384"/>
                  </a:lnTo>
                  <a:lnTo>
                    <a:pt x="74676" y="24384"/>
                  </a:lnTo>
                  <a:lnTo>
                    <a:pt x="74676" y="48768"/>
                  </a:lnTo>
                  <a:close/>
                </a:path>
                <a:path w="332739" h="74929">
                  <a:moveTo>
                    <a:pt x="332232" y="48768"/>
                  </a:moveTo>
                  <a:lnTo>
                    <a:pt x="74676" y="48768"/>
                  </a:lnTo>
                  <a:lnTo>
                    <a:pt x="74676" y="24384"/>
                  </a:lnTo>
                  <a:lnTo>
                    <a:pt x="332232" y="24384"/>
                  </a:lnTo>
                  <a:lnTo>
                    <a:pt x="332232" y="48768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6470" y="4323152"/>
            <a:ext cx="172910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00AF50"/>
                </a:solidFill>
                <a:latin typeface="Arial"/>
                <a:cs typeface="Arial"/>
              </a:rPr>
              <a:t>30%</a:t>
            </a:r>
            <a:endParaRPr sz="2100">
              <a:latin typeface="Arial"/>
              <a:cs typeface="Arial"/>
            </a:endParaRPr>
          </a:p>
          <a:p>
            <a:pPr marL="12065" marR="5080" algn="ctr">
              <a:lnSpc>
                <a:spcPct val="101899"/>
              </a:lnSpc>
              <a:spcBef>
                <a:spcPts val="20"/>
              </a:spcBef>
            </a:pPr>
            <a:r>
              <a:rPr sz="1550" dirty="0">
                <a:latin typeface="Arial MT"/>
                <a:cs typeface="Arial MT"/>
              </a:rPr>
              <a:t>Vehicles</a:t>
            </a:r>
            <a:r>
              <a:rPr sz="1550" spc="-1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on</a:t>
            </a:r>
            <a:r>
              <a:rPr sz="1550" spc="-2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road</a:t>
            </a:r>
            <a:r>
              <a:rPr sz="1550" spc="-2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to </a:t>
            </a:r>
            <a:r>
              <a:rPr sz="1550" spc="-41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be</a:t>
            </a:r>
            <a:r>
              <a:rPr sz="155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electric</a:t>
            </a:r>
            <a:r>
              <a:rPr sz="155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by</a:t>
            </a:r>
            <a:r>
              <a:rPr sz="1550" spc="-1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2030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98291" y="1641348"/>
            <a:ext cx="4693920" cy="4689475"/>
            <a:chOff x="3098291" y="1641348"/>
            <a:chExt cx="4693920" cy="4689475"/>
          </a:xfrm>
        </p:grpSpPr>
        <p:sp>
          <p:nvSpPr>
            <p:cNvPr id="15" name="object 15"/>
            <p:cNvSpPr/>
            <p:nvPr/>
          </p:nvSpPr>
          <p:spPr>
            <a:xfrm>
              <a:off x="3098291" y="4863083"/>
              <a:ext cx="856615" cy="74930"/>
            </a:xfrm>
            <a:custGeom>
              <a:avLst/>
              <a:gdLst/>
              <a:ahLst/>
              <a:cxnLst/>
              <a:rect l="l" t="t" r="r" b="b"/>
              <a:pathLst>
                <a:path w="856614" h="74929">
                  <a:moveTo>
                    <a:pt x="781812" y="74676"/>
                  </a:moveTo>
                  <a:lnTo>
                    <a:pt x="781812" y="0"/>
                  </a:lnTo>
                  <a:lnTo>
                    <a:pt x="831596" y="24384"/>
                  </a:lnTo>
                  <a:lnTo>
                    <a:pt x="800100" y="24384"/>
                  </a:lnTo>
                  <a:lnTo>
                    <a:pt x="800100" y="48768"/>
                  </a:lnTo>
                  <a:lnTo>
                    <a:pt x="832591" y="48768"/>
                  </a:lnTo>
                  <a:lnTo>
                    <a:pt x="781812" y="74676"/>
                  </a:lnTo>
                  <a:close/>
                </a:path>
                <a:path w="856614" h="74929">
                  <a:moveTo>
                    <a:pt x="781812" y="48768"/>
                  </a:moveTo>
                  <a:lnTo>
                    <a:pt x="0" y="48768"/>
                  </a:lnTo>
                  <a:lnTo>
                    <a:pt x="0" y="24384"/>
                  </a:lnTo>
                  <a:lnTo>
                    <a:pt x="781812" y="24384"/>
                  </a:lnTo>
                  <a:lnTo>
                    <a:pt x="781812" y="48768"/>
                  </a:lnTo>
                  <a:close/>
                </a:path>
                <a:path w="856614" h="74929">
                  <a:moveTo>
                    <a:pt x="832591" y="48768"/>
                  </a:moveTo>
                  <a:lnTo>
                    <a:pt x="800100" y="48768"/>
                  </a:lnTo>
                  <a:lnTo>
                    <a:pt x="800100" y="24384"/>
                  </a:lnTo>
                  <a:lnTo>
                    <a:pt x="831596" y="24384"/>
                  </a:lnTo>
                  <a:lnTo>
                    <a:pt x="856488" y="36576"/>
                  </a:lnTo>
                  <a:lnTo>
                    <a:pt x="832591" y="48768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3964" y="1641348"/>
              <a:ext cx="1261871" cy="12618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0480" y="1920240"/>
              <a:ext cx="868679" cy="8686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5288" y="1647444"/>
              <a:ext cx="1261871" cy="12618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0339" y="3357372"/>
              <a:ext cx="1261871" cy="12618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5288" y="5068823"/>
              <a:ext cx="1261871" cy="126187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078157" y="1751890"/>
            <a:ext cx="1763395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5" dirty="0">
                <a:latin typeface="Arial"/>
                <a:cs typeface="Arial"/>
              </a:rPr>
              <a:t>1,38,910.20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550" b="1" spc="10" dirty="0">
                <a:latin typeface="Arial"/>
                <a:cs typeface="Arial"/>
              </a:rPr>
              <a:t>Crore</a:t>
            </a:r>
            <a:r>
              <a:rPr sz="1550" b="1" spc="-4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Units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1899"/>
              </a:lnSpc>
            </a:pPr>
            <a:r>
              <a:rPr sz="1550" spc="10" dirty="0">
                <a:latin typeface="Arial MT"/>
                <a:cs typeface="Arial MT"/>
              </a:rPr>
              <a:t>Power</a:t>
            </a:r>
            <a:r>
              <a:rPr sz="1550" spc="-2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generated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in </a:t>
            </a:r>
            <a:r>
              <a:rPr sz="1550" spc="-42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India</a:t>
            </a:r>
            <a:r>
              <a:rPr sz="1550" spc="-2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in</a:t>
            </a:r>
            <a:r>
              <a:rPr sz="1550" spc="-1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2019-20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78157" y="3580745"/>
            <a:ext cx="1373505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5" dirty="0">
                <a:latin typeface="Arial"/>
                <a:cs typeface="Arial"/>
              </a:rPr>
              <a:t>1,39,766.90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550" b="1" spc="10" dirty="0">
                <a:latin typeface="Arial"/>
                <a:cs typeface="Arial"/>
              </a:rPr>
              <a:t>Crore</a:t>
            </a:r>
            <a:r>
              <a:rPr sz="1550" b="1" spc="-40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Units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550" spc="10" dirty="0">
                <a:latin typeface="Arial MT"/>
                <a:cs typeface="Arial MT"/>
              </a:rPr>
              <a:t>Power</a:t>
            </a:r>
            <a:r>
              <a:rPr sz="1550" spc="-5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demand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78157" y="5167223"/>
            <a:ext cx="1118235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5" dirty="0">
                <a:latin typeface="Arial"/>
                <a:cs typeface="Arial"/>
              </a:rPr>
              <a:t>856.70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550" b="1" spc="10" dirty="0">
                <a:latin typeface="Arial"/>
                <a:cs typeface="Arial"/>
              </a:rPr>
              <a:t>Crore</a:t>
            </a:r>
            <a:r>
              <a:rPr sz="1550" b="1" spc="-65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Units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550" spc="10" dirty="0">
                <a:latin typeface="Arial MT"/>
                <a:cs typeface="Arial MT"/>
              </a:rPr>
              <a:t>Shortfall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50668" y="2170175"/>
            <a:ext cx="4313555" cy="3346450"/>
            <a:chOff x="1350668" y="2170175"/>
            <a:chExt cx="4313555" cy="3346450"/>
          </a:xfrm>
        </p:grpSpPr>
        <p:sp>
          <p:nvSpPr>
            <p:cNvPr id="25" name="object 25"/>
            <p:cNvSpPr/>
            <p:nvPr/>
          </p:nvSpPr>
          <p:spPr>
            <a:xfrm>
              <a:off x="1350668" y="2171699"/>
              <a:ext cx="417195" cy="1318260"/>
            </a:xfrm>
            <a:custGeom>
              <a:avLst/>
              <a:gdLst/>
              <a:ahLst/>
              <a:cxnLst/>
              <a:rect l="l" t="t" r="r" b="b"/>
              <a:pathLst>
                <a:path w="417194" h="1318260">
                  <a:moveTo>
                    <a:pt x="27527" y="435697"/>
                  </a:moveTo>
                  <a:lnTo>
                    <a:pt x="18454" y="435292"/>
                  </a:lnTo>
                  <a:lnTo>
                    <a:pt x="10239" y="431744"/>
                  </a:lnTo>
                  <a:lnTo>
                    <a:pt x="4167" y="425195"/>
                  </a:lnTo>
                  <a:lnTo>
                    <a:pt x="2643" y="425195"/>
                  </a:lnTo>
                  <a:lnTo>
                    <a:pt x="0" y="417909"/>
                  </a:lnTo>
                  <a:lnTo>
                    <a:pt x="928" y="410336"/>
                  </a:lnTo>
                  <a:lnTo>
                    <a:pt x="5000" y="403336"/>
                  </a:lnTo>
                  <a:lnTo>
                    <a:pt x="11787" y="397763"/>
                  </a:lnTo>
                  <a:lnTo>
                    <a:pt x="97131" y="358139"/>
                  </a:lnTo>
                  <a:lnTo>
                    <a:pt x="97131" y="182879"/>
                  </a:lnTo>
                  <a:lnTo>
                    <a:pt x="103053" y="141078"/>
                  </a:lnTo>
                  <a:lnTo>
                    <a:pt x="119880" y="102636"/>
                  </a:lnTo>
                  <a:lnTo>
                    <a:pt x="146196" y="68673"/>
                  </a:lnTo>
                  <a:lnTo>
                    <a:pt x="180591" y="40308"/>
                  </a:lnTo>
                  <a:lnTo>
                    <a:pt x="221650" y="18661"/>
                  </a:lnTo>
                  <a:lnTo>
                    <a:pt x="267961" y="4851"/>
                  </a:lnTo>
                  <a:lnTo>
                    <a:pt x="318111" y="0"/>
                  </a:lnTo>
                  <a:lnTo>
                    <a:pt x="417171" y="0"/>
                  </a:lnTo>
                  <a:lnTo>
                    <a:pt x="417171" y="306323"/>
                  </a:lnTo>
                  <a:lnTo>
                    <a:pt x="354687" y="309371"/>
                  </a:lnTo>
                  <a:lnTo>
                    <a:pt x="336637" y="309657"/>
                  </a:lnTo>
                  <a:lnTo>
                    <a:pt x="318873" y="310514"/>
                  </a:lnTo>
                  <a:lnTo>
                    <a:pt x="254769" y="317992"/>
                  </a:lnTo>
                  <a:lnTo>
                    <a:pt x="199905" y="330660"/>
                  </a:lnTo>
                  <a:lnTo>
                    <a:pt x="163615" y="345019"/>
                  </a:lnTo>
                  <a:lnTo>
                    <a:pt x="154471" y="359354"/>
                  </a:lnTo>
                  <a:lnTo>
                    <a:pt x="155043" y="368807"/>
                  </a:lnTo>
                  <a:lnTo>
                    <a:pt x="159309" y="385571"/>
                  </a:lnTo>
                  <a:lnTo>
                    <a:pt x="132183" y="385571"/>
                  </a:lnTo>
                  <a:lnTo>
                    <a:pt x="128470" y="403859"/>
                  </a:lnTo>
                  <a:lnTo>
                    <a:pt x="97131" y="403859"/>
                  </a:lnTo>
                  <a:lnTo>
                    <a:pt x="36171" y="432815"/>
                  </a:lnTo>
                  <a:lnTo>
                    <a:pt x="27527" y="435697"/>
                  </a:lnTo>
                  <a:close/>
                </a:path>
                <a:path w="417194" h="1318260">
                  <a:moveTo>
                    <a:pt x="417171" y="661415"/>
                  </a:moveTo>
                  <a:lnTo>
                    <a:pt x="176379" y="661415"/>
                  </a:lnTo>
                  <a:lnTo>
                    <a:pt x="174375" y="613043"/>
                  </a:lnTo>
                  <a:lnTo>
                    <a:pt x="171016" y="566532"/>
                  </a:lnTo>
                  <a:lnTo>
                    <a:pt x="165711" y="521207"/>
                  </a:lnTo>
                  <a:lnTo>
                    <a:pt x="157865" y="476391"/>
                  </a:lnTo>
                  <a:lnTo>
                    <a:pt x="146886" y="431404"/>
                  </a:lnTo>
                  <a:lnTo>
                    <a:pt x="132183" y="385571"/>
                  </a:lnTo>
                  <a:lnTo>
                    <a:pt x="159309" y="385571"/>
                  </a:lnTo>
                  <a:lnTo>
                    <a:pt x="174474" y="429577"/>
                  </a:lnTo>
                  <a:lnTo>
                    <a:pt x="209907" y="484631"/>
                  </a:lnTo>
                  <a:lnTo>
                    <a:pt x="230909" y="496847"/>
                  </a:lnTo>
                  <a:lnTo>
                    <a:pt x="417171" y="496847"/>
                  </a:lnTo>
                  <a:lnTo>
                    <a:pt x="417171" y="661415"/>
                  </a:lnTo>
                  <a:close/>
                </a:path>
                <a:path w="417194" h="1318260">
                  <a:moveTo>
                    <a:pt x="417171" y="1318259"/>
                  </a:moveTo>
                  <a:lnTo>
                    <a:pt x="263247" y="1318259"/>
                  </a:lnTo>
                  <a:lnTo>
                    <a:pt x="210858" y="1311310"/>
                  </a:lnTo>
                  <a:lnTo>
                    <a:pt x="165272" y="1291925"/>
                  </a:lnTo>
                  <a:lnTo>
                    <a:pt x="129269" y="1262298"/>
                  </a:lnTo>
                  <a:lnTo>
                    <a:pt x="105629" y="1224625"/>
                  </a:lnTo>
                  <a:lnTo>
                    <a:pt x="97131" y="1181099"/>
                  </a:lnTo>
                  <a:lnTo>
                    <a:pt x="97131" y="403859"/>
                  </a:lnTo>
                  <a:lnTo>
                    <a:pt x="128470" y="403859"/>
                  </a:lnTo>
                  <a:lnTo>
                    <a:pt x="127039" y="410908"/>
                  </a:lnTo>
                  <a:lnTo>
                    <a:pt x="123039" y="435101"/>
                  </a:lnTo>
                  <a:lnTo>
                    <a:pt x="120181" y="459295"/>
                  </a:lnTo>
                  <a:lnTo>
                    <a:pt x="118467" y="484631"/>
                  </a:lnTo>
                  <a:lnTo>
                    <a:pt x="115800" y="551878"/>
                  </a:lnTo>
                  <a:lnTo>
                    <a:pt x="115038" y="585573"/>
                  </a:lnTo>
                  <a:lnTo>
                    <a:pt x="115339" y="613043"/>
                  </a:lnTo>
                  <a:lnTo>
                    <a:pt x="115419" y="623315"/>
                  </a:lnTo>
                  <a:lnTo>
                    <a:pt x="113895" y="626363"/>
                  </a:lnTo>
                  <a:lnTo>
                    <a:pt x="118467" y="629411"/>
                  </a:lnTo>
                  <a:lnTo>
                    <a:pt x="146280" y="644270"/>
                  </a:lnTo>
                  <a:lnTo>
                    <a:pt x="161329" y="652557"/>
                  </a:lnTo>
                  <a:lnTo>
                    <a:pt x="176379" y="661415"/>
                  </a:lnTo>
                  <a:lnTo>
                    <a:pt x="417171" y="661415"/>
                  </a:lnTo>
                  <a:lnTo>
                    <a:pt x="417171" y="673607"/>
                  </a:lnTo>
                  <a:lnTo>
                    <a:pt x="119991" y="673607"/>
                  </a:lnTo>
                  <a:lnTo>
                    <a:pt x="113895" y="676655"/>
                  </a:lnTo>
                  <a:lnTo>
                    <a:pt x="115419" y="681227"/>
                  </a:lnTo>
                  <a:lnTo>
                    <a:pt x="115419" y="684275"/>
                  </a:lnTo>
                  <a:lnTo>
                    <a:pt x="119991" y="790955"/>
                  </a:lnTo>
                  <a:lnTo>
                    <a:pt x="124563" y="850391"/>
                  </a:lnTo>
                  <a:lnTo>
                    <a:pt x="128230" y="872132"/>
                  </a:lnTo>
                  <a:lnTo>
                    <a:pt x="132183" y="894016"/>
                  </a:lnTo>
                  <a:lnTo>
                    <a:pt x="136136" y="916185"/>
                  </a:lnTo>
                  <a:lnTo>
                    <a:pt x="142374" y="954714"/>
                  </a:lnTo>
                  <a:lnTo>
                    <a:pt x="145518" y="967930"/>
                  </a:lnTo>
                  <a:lnTo>
                    <a:pt x="149232" y="981432"/>
                  </a:lnTo>
                  <a:lnTo>
                    <a:pt x="153519" y="998219"/>
                  </a:lnTo>
                  <a:lnTo>
                    <a:pt x="155347" y="998219"/>
                  </a:lnTo>
                  <a:lnTo>
                    <a:pt x="156567" y="1010411"/>
                  </a:lnTo>
                  <a:lnTo>
                    <a:pt x="194836" y="1010411"/>
                  </a:lnTo>
                  <a:lnTo>
                    <a:pt x="194286" y="1013459"/>
                  </a:lnTo>
                  <a:lnTo>
                    <a:pt x="191142" y="1034033"/>
                  </a:lnTo>
                  <a:lnTo>
                    <a:pt x="188571" y="1054607"/>
                  </a:lnTo>
                  <a:lnTo>
                    <a:pt x="188333" y="1067466"/>
                  </a:lnTo>
                  <a:lnTo>
                    <a:pt x="192381" y="1078610"/>
                  </a:lnTo>
                  <a:lnTo>
                    <a:pt x="251912" y="1109186"/>
                  </a:lnTo>
                  <a:lnTo>
                    <a:pt x="291060" y="1119758"/>
                  </a:lnTo>
                  <a:lnTo>
                    <a:pt x="331922" y="1127474"/>
                  </a:lnTo>
                  <a:lnTo>
                    <a:pt x="374499" y="1132331"/>
                  </a:lnTo>
                  <a:lnTo>
                    <a:pt x="417171" y="1133855"/>
                  </a:lnTo>
                  <a:lnTo>
                    <a:pt x="417171" y="1239011"/>
                  </a:lnTo>
                  <a:lnTo>
                    <a:pt x="187047" y="1239011"/>
                  </a:lnTo>
                  <a:lnTo>
                    <a:pt x="174855" y="1245107"/>
                  </a:lnTo>
                  <a:lnTo>
                    <a:pt x="177903" y="1249679"/>
                  </a:lnTo>
                  <a:lnTo>
                    <a:pt x="177903" y="1263395"/>
                  </a:lnTo>
                  <a:lnTo>
                    <a:pt x="176379" y="1267967"/>
                  </a:lnTo>
                  <a:lnTo>
                    <a:pt x="191619" y="1271015"/>
                  </a:lnTo>
                  <a:lnTo>
                    <a:pt x="226790" y="1278445"/>
                  </a:lnTo>
                  <a:lnTo>
                    <a:pt x="260389" y="1284731"/>
                  </a:lnTo>
                  <a:lnTo>
                    <a:pt x="294274" y="1289875"/>
                  </a:lnTo>
                  <a:lnTo>
                    <a:pt x="330303" y="1293875"/>
                  </a:lnTo>
                  <a:lnTo>
                    <a:pt x="417171" y="1293875"/>
                  </a:lnTo>
                  <a:lnTo>
                    <a:pt x="417171" y="1318259"/>
                  </a:lnTo>
                  <a:close/>
                </a:path>
                <a:path w="417194" h="1318260">
                  <a:moveTo>
                    <a:pt x="417171" y="496847"/>
                  </a:moveTo>
                  <a:lnTo>
                    <a:pt x="230909" y="496847"/>
                  </a:lnTo>
                  <a:lnTo>
                    <a:pt x="240387" y="496823"/>
                  </a:lnTo>
                  <a:lnTo>
                    <a:pt x="277225" y="494133"/>
                  </a:lnTo>
                  <a:lnTo>
                    <a:pt x="352044" y="491037"/>
                  </a:lnTo>
                  <a:lnTo>
                    <a:pt x="389739" y="489203"/>
                  </a:lnTo>
                  <a:lnTo>
                    <a:pt x="417171" y="489203"/>
                  </a:lnTo>
                  <a:lnTo>
                    <a:pt x="417171" y="496847"/>
                  </a:lnTo>
                  <a:close/>
                </a:path>
                <a:path w="417194" h="1318260">
                  <a:moveTo>
                    <a:pt x="194836" y="1010411"/>
                  </a:moveTo>
                  <a:lnTo>
                    <a:pt x="156567" y="1010411"/>
                  </a:lnTo>
                  <a:lnTo>
                    <a:pt x="156567" y="1008887"/>
                  </a:lnTo>
                  <a:lnTo>
                    <a:pt x="160853" y="976883"/>
                  </a:lnTo>
                  <a:lnTo>
                    <a:pt x="164568" y="944879"/>
                  </a:lnTo>
                  <a:lnTo>
                    <a:pt x="167711" y="912875"/>
                  </a:lnTo>
                  <a:lnTo>
                    <a:pt x="170283" y="880871"/>
                  </a:lnTo>
                  <a:lnTo>
                    <a:pt x="172069" y="859178"/>
                  </a:lnTo>
                  <a:lnTo>
                    <a:pt x="173140" y="837628"/>
                  </a:lnTo>
                  <a:lnTo>
                    <a:pt x="173926" y="816363"/>
                  </a:lnTo>
                  <a:lnTo>
                    <a:pt x="174855" y="795527"/>
                  </a:lnTo>
                  <a:lnTo>
                    <a:pt x="175521" y="773168"/>
                  </a:lnTo>
                  <a:lnTo>
                    <a:pt x="175712" y="730162"/>
                  </a:lnTo>
                  <a:lnTo>
                    <a:pt x="176379" y="708659"/>
                  </a:lnTo>
                  <a:lnTo>
                    <a:pt x="176379" y="702563"/>
                  </a:lnTo>
                  <a:lnTo>
                    <a:pt x="173331" y="699515"/>
                  </a:lnTo>
                  <a:lnTo>
                    <a:pt x="168759" y="697991"/>
                  </a:lnTo>
                  <a:lnTo>
                    <a:pt x="146851" y="688085"/>
                  </a:lnTo>
                  <a:lnTo>
                    <a:pt x="135969" y="682990"/>
                  </a:lnTo>
                  <a:lnTo>
                    <a:pt x="126087" y="678179"/>
                  </a:lnTo>
                  <a:lnTo>
                    <a:pt x="123039" y="676655"/>
                  </a:lnTo>
                  <a:lnTo>
                    <a:pt x="119991" y="673607"/>
                  </a:lnTo>
                  <a:lnTo>
                    <a:pt x="417171" y="673607"/>
                  </a:lnTo>
                  <a:lnTo>
                    <a:pt x="417171" y="937259"/>
                  </a:lnTo>
                  <a:lnTo>
                    <a:pt x="216003" y="937259"/>
                  </a:lnTo>
                  <a:lnTo>
                    <a:pt x="212955" y="938783"/>
                  </a:lnTo>
                  <a:lnTo>
                    <a:pt x="211431" y="943355"/>
                  </a:lnTo>
                  <a:lnTo>
                    <a:pt x="209145" y="950452"/>
                  </a:lnTo>
                  <a:lnTo>
                    <a:pt x="204573" y="965215"/>
                  </a:lnTo>
                  <a:lnTo>
                    <a:pt x="202287" y="972311"/>
                  </a:lnTo>
                  <a:lnTo>
                    <a:pt x="198000" y="992885"/>
                  </a:lnTo>
                  <a:lnTo>
                    <a:pt x="194836" y="1010411"/>
                  </a:lnTo>
                  <a:close/>
                </a:path>
                <a:path w="417194" h="1318260">
                  <a:moveTo>
                    <a:pt x="417171" y="967739"/>
                  </a:moveTo>
                  <a:lnTo>
                    <a:pt x="377547" y="966215"/>
                  </a:lnTo>
                  <a:lnTo>
                    <a:pt x="336970" y="962572"/>
                  </a:lnTo>
                  <a:lnTo>
                    <a:pt x="297537" y="957643"/>
                  </a:lnTo>
                  <a:lnTo>
                    <a:pt x="259246" y="950142"/>
                  </a:lnTo>
                  <a:lnTo>
                    <a:pt x="222099" y="938783"/>
                  </a:lnTo>
                  <a:lnTo>
                    <a:pt x="216003" y="937259"/>
                  </a:lnTo>
                  <a:lnTo>
                    <a:pt x="417171" y="937259"/>
                  </a:lnTo>
                  <a:lnTo>
                    <a:pt x="417171" y="967739"/>
                  </a:lnTo>
                  <a:close/>
                </a:path>
                <a:path w="417194" h="1318260">
                  <a:moveTo>
                    <a:pt x="155347" y="998219"/>
                  </a:moveTo>
                  <a:lnTo>
                    <a:pt x="153519" y="998219"/>
                  </a:lnTo>
                  <a:lnTo>
                    <a:pt x="155043" y="995171"/>
                  </a:lnTo>
                  <a:lnTo>
                    <a:pt x="155347" y="998219"/>
                  </a:lnTo>
                  <a:close/>
                </a:path>
                <a:path w="417194" h="1318260">
                  <a:moveTo>
                    <a:pt x="417171" y="1293875"/>
                  </a:moveTo>
                  <a:lnTo>
                    <a:pt x="337923" y="1293875"/>
                  </a:lnTo>
                  <a:lnTo>
                    <a:pt x="334875" y="1284731"/>
                  </a:lnTo>
                  <a:lnTo>
                    <a:pt x="330303" y="1278635"/>
                  </a:lnTo>
                  <a:lnTo>
                    <a:pt x="316587" y="1278635"/>
                  </a:lnTo>
                  <a:lnTo>
                    <a:pt x="285202" y="1274111"/>
                  </a:lnTo>
                  <a:lnTo>
                    <a:pt x="258675" y="1268729"/>
                  </a:lnTo>
                  <a:lnTo>
                    <a:pt x="232148" y="1261062"/>
                  </a:lnTo>
                  <a:lnTo>
                    <a:pt x="200763" y="1249679"/>
                  </a:lnTo>
                  <a:lnTo>
                    <a:pt x="197715" y="1246631"/>
                  </a:lnTo>
                  <a:lnTo>
                    <a:pt x="187047" y="1239011"/>
                  </a:lnTo>
                  <a:lnTo>
                    <a:pt x="417171" y="1239011"/>
                  </a:lnTo>
                  <a:lnTo>
                    <a:pt x="417171" y="129387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64779" y="2170175"/>
              <a:ext cx="3894454" cy="3340735"/>
            </a:xfrm>
            <a:custGeom>
              <a:avLst/>
              <a:gdLst/>
              <a:ahLst/>
              <a:cxnLst/>
              <a:rect l="l" t="t" r="r" b="b"/>
              <a:pathLst>
                <a:path w="3894454" h="3340735">
                  <a:moveTo>
                    <a:pt x="418058" y="417944"/>
                  </a:moveTo>
                  <a:lnTo>
                    <a:pt x="417931" y="416052"/>
                  </a:lnTo>
                  <a:lnTo>
                    <a:pt x="417576" y="410527"/>
                  </a:lnTo>
                  <a:lnTo>
                    <a:pt x="413677" y="403987"/>
                  </a:lnTo>
                  <a:lnTo>
                    <a:pt x="406908" y="399288"/>
                  </a:lnTo>
                  <a:lnTo>
                    <a:pt x="378040" y="385572"/>
                  </a:lnTo>
                  <a:lnTo>
                    <a:pt x="345948" y="370332"/>
                  </a:lnTo>
                  <a:lnTo>
                    <a:pt x="345948" y="182880"/>
                  </a:lnTo>
                  <a:lnTo>
                    <a:pt x="340106" y="141084"/>
                  </a:lnTo>
                  <a:lnTo>
                    <a:pt x="323469" y="102641"/>
                  </a:lnTo>
                  <a:lnTo>
                    <a:pt x="316992" y="94221"/>
                  </a:lnTo>
                  <a:lnTo>
                    <a:pt x="316992" y="623316"/>
                  </a:lnTo>
                  <a:lnTo>
                    <a:pt x="316992" y="678180"/>
                  </a:lnTo>
                  <a:lnTo>
                    <a:pt x="316992" y="682371"/>
                  </a:lnTo>
                  <a:lnTo>
                    <a:pt x="316712" y="708164"/>
                  </a:lnTo>
                  <a:lnTo>
                    <a:pt x="315849" y="734377"/>
                  </a:lnTo>
                  <a:lnTo>
                    <a:pt x="314426" y="760310"/>
                  </a:lnTo>
                  <a:lnTo>
                    <a:pt x="312420" y="786384"/>
                  </a:lnTo>
                  <a:lnTo>
                    <a:pt x="311264" y="803516"/>
                  </a:lnTo>
                  <a:lnTo>
                    <a:pt x="306324" y="853440"/>
                  </a:lnTo>
                  <a:lnTo>
                    <a:pt x="300037" y="895350"/>
                  </a:lnTo>
                  <a:lnTo>
                    <a:pt x="296252" y="916457"/>
                  </a:lnTo>
                  <a:lnTo>
                    <a:pt x="292608" y="937260"/>
                  </a:lnTo>
                  <a:lnTo>
                    <a:pt x="290144" y="953833"/>
                  </a:lnTo>
                  <a:lnTo>
                    <a:pt x="284467" y="987412"/>
                  </a:lnTo>
                  <a:lnTo>
                    <a:pt x="281940" y="1004316"/>
                  </a:lnTo>
                  <a:lnTo>
                    <a:pt x="280416" y="1007364"/>
                  </a:lnTo>
                  <a:lnTo>
                    <a:pt x="279768" y="1002792"/>
                  </a:lnTo>
                  <a:lnTo>
                    <a:pt x="278892" y="996696"/>
                  </a:lnTo>
                  <a:lnTo>
                    <a:pt x="269557" y="954405"/>
                  </a:lnTo>
                  <a:lnTo>
                    <a:pt x="265176" y="908304"/>
                  </a:lnTo>
                  <a:lnTo>
                    <a:pt x="263372" y="890257"/>
                  </a:lnTo>
                  <a:lnTo>
                    <a:pt x="260896" y="854735"/>
                  </a:lnTo>
                  <a:lnTo>
                    <a:pt x="259080" y="836676"/>
                  </a:lnTo>
                  <a:lnTo>
                    <a:pt x="259080" y="1245108"/>
                  </a:lnTo>
                  <a:lnTo>
                    <a:pt x="256032" y="1249680"/>
                  </a:lnTo>
                  <a:lnTo>
                    <a:pt x="256032" y="1264920"/>
                  </a:lnTo>
                  <a:lnTo>
                    <a:pt x="257556" y="1267968"/>
                  </a:lnTo>
                  <a:lnTo>
                    <a:pt x="242316" y="1271016"/>
                  </a:lnTo>
                  <a:lnTo>
                    <a:pt x="207149" y="1278445"/>
                  </a:lnTo>
                  <a:lnTo>
                    <a:pt x="173545" y="1284732"/>
                  </a:lnTo>
                  <a:lnTo>
                    <a:pt x="139661" y="1289875"/>
                  </a:lnTo>
                  <a:lnTo>
                    <a:pt x="103632" y="1293876"/>
                  </a:lnTo>
                  <a:lnTo>
                    <a:pt x="96012" y="1293876"/>
                  </a:lnTo>
                  <a:lnTo>
                    <a:pt x="97536" y="1289304"/>
                  </a:lnTo>
                  <a:lnTo>
                    <a:pt x="99060" y="1286256"/>
                  </a:lnTo>
                  <a:lnTo>
                    <a:pt x="103632" y="1278636"/>
                  </a:lnTo>
                  <a:lnTo>
                    <a:pt x="117348" y="1278636"/>
                  </a:lnTo>
                  <a:lnTo>
                    <a:pt x="148717" y="1274114"/>
                  </a:lnTo>
                  <a:lnTo>
                    <a:pt x="175069" y="1268730"/>
                  </a:lnTo>
                  <a:lnTo>
                    <a:pt x="201155" y="1261071"/>
                  </a:lnTo>
                  <a:lnTo>
                    <a:pt x="231648" y="1249680"/>
                  </a:lnTo>
                  <a:lnTo>
                    <a:pt x="236220" y="1246632"/>
                  </a:lnTo>
                  <a:lnTo>
                    <a:pt x="246888" y="1240536"/>
                  </a:lnTo>
                  <a:lnTo>
                    <a:pt x="252984" y="1242060"/>
                  </a:lnTo>
                  <a:lnTo>
                    <a:pt x="259080" y="1245108"/>
                  </a:lnTo>
                  <a:lnTo>
                    <a:pt x="259080" y="836676"/>
                  </a:lnTo>
                  <a:lnTo>
                    <a:pt x="257746" y="817727"/>
                  </a:lnTo>
                  <a:lnTo>
                    <a:pt x="257365" y="780961"/>
                  </a:lnTo>
                  <a:lnTo>
                    <a:pt x="256032" y="762000"/>
                  </a:lnTo>
                  <a:lnTo>
                    <a:pt x="255397" y="748284"/>
                  </a:lnTo>
                  <a:lnTo>
                    <a:pt x="255473" y="734377"/>
                  </a:lnTo>
                  <a:lnTo>
                    <a:pt x="255828" y="720852"/>
                  </a:lnTo>
                  <a:lnTo>
                    <a:pt x="256019" y="708164"/>
                  </a:lnTo>
                  <a:lnTo>
                    <a:pt x="256032" y="701040"/>
                  </a:lnTo>
                  <a:lnTo>
                    <a:pt x="260604" y="699516"/>
                  </a:lnTo>
                  <a:lnTo>
                    <a:pt x="272516" y="693801"/>
                  </a:lnTo>
                  <a:lnTo>
                    <a:pt x="297472" y="682371"/>
                  </a:lnTo>
                  <a:lnTo>
                    <a:pt x="309372" y="676656"/>
                  </a:lnTo>
                  <a:lnTo>
                    <a:pt x="312420" y="675132"/>
                  </a:lnTo>
                  <a:lnTo>
                    <a:pt x="313944" y="675132"/>
                  </a:lnTo>
                  <a:lnTo>
                    <a:pt x="316992" y="678180"/>
                  </a:lnTo>
                  <a:lnTo>
                    <a:pt x="316992" y="623316"/>
                  </a:lnTo>
                  <a:lnTo>
                    <a:pt x="315468" y="629412"/>
                  </a:lnTo>
                  <a:lnTo>
                    <a:pt x="307848" y="632460"/>
                  </a:lnTo>
                  <a:lnTo>
                    <a:pt x="297091" y="639089"/>
                  </a:lnTo>
                  <a:lnTo>
                    <a:pt x="274421" y="651751"/>
                  </a:lnTo>
                  <a:lnTo>
                    <a:pt x="263652" y="658368"/>
                  </a:lnTo>
                  <a:lnTo>
                    <a:pt x="257556" y="661416"/>
                  </a:lnTo>
                  <a:lnTo>
                    <a:pt x="254508" y="661416"/>
                  </a:lnTo>
                  <a:lnTo>
                    <a:pt x="256032" y="655320"/>
                  </a:lnTo>
                  <a:lnTo>
                    <a:pt x="257581" y="638441"/>
                  </a:lnTo>
                  <a:lnTo>
                    <a:pt x="258127" y="621982"/>
                  </a:lnTo>
                  <a:lnTo>
                    <a:pt x="258394" y="605815"/>
                  </a:lnTo>
                  <a:lnTo>
                    <a:pt x="259080" y="589788"/>
                  </a:lnTo>
                  <a:lnTo>
                    <a:pt x="260248" y="575627"/>
                  </a:lnTo>
                  <a:lnTo>
                    <a:pt x="261556" y="562165"/>
                  </a:lnTo>
                  <a:lnTo>
                    <a:pt x="263156" y="548436"/>
                  </a:lnTo>
                  <a:lnTo>
                    <a:pt x="265176" y="533400"/>
                  </a:lnTo>
                  <a:lnTo>
                    <a:pt x="267779" y="511429"/>
                  </a:lnTo>
                  <a:lnTo>
                    <a:pt x="275259" y="466331"/>
                  </a:lnTo>
                  <a:lnTo>
                    <a:pt x="288607" y="415671"/>
                  </a:lnTo>
                  <a:lnTo>
                    <a:pt x="300228" y="385572"/>
                  </a:lnTo>
                  <a:lnTo>
                    <a:pt x="304800" y="396240"/>
                  </a:lnTo>
                  <a:lnTo>
                    <a:pt x="303276" y="399288"/>
                  </a:lnTo>
                  <a:lnTo>
                    <a:pt x="304800" y="406908"/>
                  </a:lnTo>
                  <a:lnTo>
                    <a:pt x="307301" y="420649"/>
                  </a:lnTo>
                  <a:lnTo>
                    <a:pt x="309943" y="434530"/>
                  </a:lnTo>
                  <a:lnTo>
                    <a:pt x="312305" y="448703"/>
                  </a:lnTo>
                  <a:lnTo>
                    <a:pt x="315709" y="502348"/>
                  </a:lnTo>
                  <a:lnTo>
                    <a:pt x="316928" y="575627"/>
                  </a:lnTo>
                  <a:lnTo>
                    <a:pt x="316992" y="623316"/>
                  </a:lnTo>
                  <a:lnTo>
                    <a:pt x="316992" y="94221"/>
                  </a:lnTo>
                  <a:lnTo>
                    <a:pt x="263131" y="40309"/>
                  </a:lnTo>
                  <a:lnTo>
                    <a:pt x="222097" y="18669"/>
                  </a:lnTo>
                  <a:lnTo>
                    <a:pt x="175602" y="4864"/>
                  </a:lnTo>
                  <a:lnTo>
                    <a:pt x="124968" y="0"/>
                  </a:lnTo>
                  <a:lnTo>
                    <a:pt x="0" y="0"/>
                  </a:lnTo>
                  <a:lnTo>
                    <a:pt x="0" y="306324"/>
                  </a:lnTo>
                  <a:lnTo>
                    <a:pt x="6096" y="306324"/>
                  </a:lnTo>
                  <a:lnTo>
                    <a:pt x="59512" y="308571"/>
                  </a:lnTo>
                  <a:lnTo>
                    <a:pt x="112204" y="311658"/>
                  </a:lnTo>
                  <a:lnTo>
                    <a:pt x="164045" y="317042"/>
                  </a:lnTo>
                  <a:lnTo>
                    <a:pt x="214884" y="326136"/>
                  </a:lnTo>
                  <a:lnTo>
                    <a:pt x="262128" y="339852"/>
                  </a:lnTo>
                  <a:lnTo>
                    <a:pt x="278206" y="359359"/>
                  </a:lnTo>
                  <a:lnTo>
                    <a:pt x="277368" y="368808"/>
                  </a:lnTo>
                  <a:lnTo>
                    <a:pt x="258127" y="429006"/>
                  </a:lnTo>
                  <a:lnTo>
                    <a:pt x="224028" y="484632"/>
                  </a:lnTo>
                  <a:lnTo>
                    <a:pt x="201193" y="496836"/>
                  </a:lnTo>
                  <a:lnTo>
                    <a:pt x="192024" y="496824"/>
                  </a:lnTo>
                  <a:lnTo>
                    <a:pt x="177431" y="496570"/>
                  </a:lnTo>
                  <a:lnTo>
                    <a:pt x="163258" y="495871"/>
                  </a:lnTo>
                  <a:lnTo>
                    <a:pt x="149377" y="494906"/>
                  </a:lnTo>
                  <a:lnTo>
                    <a:pt x="135636" y="493776"/>
                  </a:lnTo>
                  <a:lnTo>
                    <a:pt x="94678" y="491680"/>
                  </a:lnTo>
                  <a:lnTo>
                    <a:pt x="74561" y="490994"/>
                  </a:lnTo>
                  <a:lnTo>
                    <a:pt x="54864" y="490728"/>
                  </a:lnTo>
                  <a:lnTo>
                    <a:pt x="0" y="490728"/>
                  </a:lnTo>
                  <a:lnTo>
                    <a:pt x="0" y="967740"/>
                  </a:lnTo>
                  <a:lnTo>
                    <a:pt x="24384" y="969264"/>
                  </a:lnTo>
                  <a:lnTo>
                    <a:pt x="71208" y="967740"/>
                  </a:lnTo>
                  <a:lnTo>
                    <a:pt x="117729" y="962787"/>
                  </a:lnTo>
                  <a:lnTo>
                    <a:pt x="163690" y="953833"/>
                  </a:lnTo>
                  <a:lnTo>
                    <a:pt x="208788" y="940308"/>
                  </a:lnTo>
                  <a:lnTo>
                    <a:pt x="213360" y="938784"/>
                  </a:lnTo>
                  <a:lnTo>
                    <a:pt x="217932" y="938784"/>
                  </a:lnTo>
                  <a:lnTo>
                    <a:pt x="233743" y="989076"/>
                  </a:lnTo>
                  <a:lnTo>
                    <a:pt x="240792" y="1034796"/>
                  </a:lnTo>
                  <a:lnTo>
                    <a:pt x="241922" y="1041895"/>
                  </a:lnTo>
                  <a:lnTo>
                    <a:pt x="242887" y="1049274"/>
                  </a:lnTo>
                  <a:lnTo>
                    <a:pt x="243586" y="1056665"/>
                  </a:lnTo>
                  <a:lnTo>
                    <a:pt x="243840" y="1063752"/>
                  </a:lnTo>
                  <a:lnTo>
                    <a:pt x="242443" y="1073454"/>
                  </a:lnTo>
                  <a:lnTo>
                    <a:pt x="192011" y="1105712"/>
                  </a:lnTo>
                  <a:lnTo>
                    <a:pt x="127571" y="1122959"/>
                  </a:lnTo>
                  <a:lnTo>
                    <a:pt x="73152" y="1132382"/>
                  </a:lnTo>
                  <a:lnTo>
                    <a:pt x="34480" y="1135722"/>
                  </a:lnTo>
                  <a:lnTo>
                    <a:pt x="18288" y="1135380"/>
                  </a:lnTo>
                  <a:lnTo>
                    <a:pt x="0" y="1133856"/>
                  </a:lnTo>
                  <a:lnTo>
                    <a:pt x="0" y="1318260"/>
                  </a:lnTo>
                  <a:lnTo>
                    <a:pt x="179832" y="1318260"/>
                  </a:lnTo>
                  <a:lnTo>
                    <a:pt x="232232" y="1311325"/>
                  </a:lnTo>
                  <a:lnTo>
                    <a:pt x="273431" y="1293876"/>
                  </a:lnTo>
                  <a:lnTo>
                    <a:pt x="277812" y="1292034"/>
                  </a:lnTo>
                  <a:lnTo>
                    <a:pt x="313817" y="1262634"/>
                  </a:lnTo>
                  <a:lnTo>
                    <a:pt x="327850" y="1240536"/>
                  </a:lnTo>
                  <a:lnTo>
                    <a:pt x="337451" y="1225410"/>
                  </a:lnTo>
                  <a:lnTo>
                    <a:pt x="345948" y="1182624"/>
                  </a:lnTo>
                  <a:lnTo>
                    <a:pt x="345948" y="1135722"/>
                  </a:lnTo>
                  <a:lnTo>
                    <a:pt x="345948" y="1007364"/>
                  </a:lnTo>
                  <a:lnTo>
                    <a:pt x="345948" y="675132"/>
                  </a:lnTo>
                  <a:lnTo>
                    <a:pt x="345948" y="661416"/>
                  </a:lnTo>
                  <a:lnTo>
                    <a:pt x="345948" y="416052"/>
                  </a:lnTo>
                  <a:lnTo>
                    <a:pt x="382524" y="432816"/>
                  </a:lnTo>
                  <a:lnTo>
                    <a:pt x="391172" y="435724"/>
                  </a:lnTo>
                  <a:lnTo>
                    <a:pt x="400240" y="435483"/>
                  </a:lnTo>
                  <a:lnTo>
                    <a:pt x="408457" y="432396"/>
                  </a:lnTo>
                  <a:lnTo>
                    <a:pt x="414528" y="426720"/>
                  </a:lnTo>
                  <a:lnTo>
                    <a:pt x="414528" y="425196"/>
                  </a:lnTo>
                  <a:lnTo>
                    <a:pt x="418058" y="417944"/>
                  </a:lnTo>
                  <a:close/>
                </a:path>
                <a:path w="3894454" h="3340735">
                  <a:moveTo>
                    <a:pt x="3893832" y="2532888"/>
                  </a:moveTo>
                  <a:lnTo>
                    <a:pt x="3892461" y="2481757"/>
                  </a:lnTo>
                  <a:lnTo>
                    <a:pt x="3888422" y="2431465"/>
                  </a:lnTo>
                  <a:lnTo>
                    <a:pt x="3881780" y="2382101"/>
                  </a:lnTo>
                  <a:lnTo>
                    <a:pt x="3872623" y="2333764"/>
                  </a:lnTo>
                  <a:lnTo>
                    <a:pt x="3861041" y="2286558"/>
                  </a:lnTo>
                  <a:lnTo>
                    <a:pt x="3847096" y="2240572"/>
                  </a:lnTo>
                  <a:lnTo>
                    <a:pt x="3830891" y="2195906"/>
                  </a:lnTo>
                  <a:lnTo>
                    <a:pt x="3812489" y="2152637"/>
                  </a:lnTo>
                  <a:lnTo>
                    <a:pt x="3791991" y="2110892"/>
                  </a:lnTo>
                  <a:lnTo>
                    <a:pt x="3769474" y="2070735"/>
                  </a:lnTo>
                  <a:lnTo>
                    <a:pt x="3745001" y="2032266"/>
                  </a:lnTo>
                  <a:lnTo>
                    <a:pt x="3718674" y="1995601"/>
                  </a:lnTo>
                  <a:lnTo>
                    <a:pt x="3690569" y="1960816"/>
                  </a:lnTo>
                  <a:lnTo>
                    <a:pt x="3660762" y="1928025"/>
                  </a:lnTo>
                  <a:lnTo>
                    <a:pt x="3629329" y="1897303"/>
                  </a:lnTo>
                  <a:lnTo>
                    <a:pt x="3596373" y="1868754"/>
                  </a:lnTo>
                  <a:lnTo>
                    <a:pt x="3561969" y="1842465"/>
                  </a:lnTo>
                  <a:lnTo>
                    <a:pt x="3526193" y="1818551"/>
                  </a:lnTo>
                  <a:lnTo>
                    <a:pt x="3489121" y="1797075"/>
                  </a:lnTo>
                  <a:lnTo>
                    <a:pt x="3450844" y="1778165"/>
                  </a:lnTo>
                  <a:lnTo>
                    <a:pt x="3411448" y="1761909"/>
                  </a:lnTo>
                  <a:lnTo>
                    <a:pt x="3370999" y="1748383"/>
                  </a:lnTo>
                  <a:lnTo>
                    <a:pt x="3329584" y="1737702"/>
                  </a:lnTo>
                  <a:lnTo>
                    <a:pt x="3287306" y="1729955"/>
                  </a:lnTo>
                  <a:lnTo>
                    <a:pt x="3244215" y="1725244"/>
                  </a:lnTo>
                  <a:lnTo>
                    <a:pt x="3200412" y="1723644"/>
                  </a:lnTo>
                  <a:lnTo>
                    <a:pt x="3156775" y="1725244"/>
                  </a:lnTo>
                  <a:lnTo>
                    <a:pt x="3113836" y="1729955"/>
                  </a:lnTo>
                  <a:lnTo>
                    <a:pt x="3071685" y="1737702"/>
                  </a:lnTo>
                  <a:lnTo>
                    <a:pt x="3030410" y="1748383"/>
                  </a:lnTo>
                  <a:lnTo>
                    <a:pt x="2990088" y="1761896"/>
                  </a:lnTo>
                  <a:lnTo>
                    <a:pt x="2950794" y="1778152"/>
                  </a:lnTo>
                  <a:lnTo>
                    <a:pt x="2912618" y="1797050"/>
                  </a:lnTo>
                  <a:lnTo>
                    <a:pt x="2875635" y="1818500"/>
                  </a:lnTo>
                  <a:lnTo>
                    <a:pt x="2839936" y="1842401"/>
                  </a:lnTo>
                  <a:lnTo>
                    <a:pt x="2805607" y="1868665"/>
                  </a:lnTo>
                  <a:lnTo>
                    <a:pt x="2772714" y="1897189"/>
                  </a:lnTo>
                  <a:lnTo>
                    <a:pt x="2741345" y="1927872"/>
                  </a:lnTo>
                  <a:lnTo>
                    <a:pt x="2711589" y="1960626"/>
                  </a:lnTo>
                  <a:lnTo>
                    <a:pt x="2683510" y="1995360"/>
                  </a:lnTo>
                  <a:lnTo>
                    <a:pt x="2657221" y="2031974"/>
                  </a:lnTo>
                  <a:lnTo>
                    <a:pt x="2632786" y="2070379"/>
                  </a:lnTo>
                  <a:lnTo>
                    <a:pt x="2610281" y="2110460"/>
                  </a:lnTo>
                  <a:lnTo>
                    <a:pt x="2589796" y="2152142"/>
                  </a:lnTo>
                  <a:lnTo>
                    <a:pt x="2571419" y="2195309"/>
                  </a:lnTo>
                  <a:lnTo>
                    <a:pt x="2555227" y="2239886"/>
                  </a:lnTo>
                  <a:lnTo>
                    <a:pt x="2541295" y="2285758"/>
                  </a:lnTo>
                  <a:lnTo>
                    <a:pt x="2529713" y="2332850"/>
                  </a:lnTo>
                  <a:lnTo>
                    <a:pt x="2520556" y="2381046"/>
                  </a:lnTo>
                  <a:lnTo>
                    <a:pt x="2513914" y="2430259"/>
                  </a:lnTo>
                  <a:lnTo>
                    <a:pt x="2509875" y="2480399"/>
                  </a:lnTo>
                  <a:lnTo>
                    <a:pt x="2508516" y="2531364"/>
                  </a:lnTo>
                  <a:lnTo>
                    <a:pt x="2509875" y="2582672"/>
                  </a:lnTo>
                  <a:lnTo>
                    <a:pt x="2513914" y="2633103"/>
                  </a:lnTo>
                  <a:lnTo>
                    <a:pt x="2520556" y="2682570"/>
                  </a:lnTo>
                  <a:lnTo>
                    <a:pt x="2529713" y="2730995"/>
                  </a:lnTo>
                  <a:lnTo>
                    <a:pt x="2541295" y="2778277"/>
                  </a:lnTo>
                  <a:lnTo>
                    <a:pt x="2555227" y="2824315"/>
                  </a:lnTo>
                  <a:lnTo>
                    <a:pt x="2571419" y="2869019"/>
                  </a:lnTo>
                  <a:lnTo>
                    <a:pt x="2589796" y="2912300"/>
                  </a:lnTo>
                  <a:lnTo>
                    <a:pt x="2610281" y="2954058"/>
                  </a:lnTo>
                  <a:lnTo>
                    <a:pt x="2632786" y="2994202"/>
                  </a:lnTo>
                  <a:lnTo>
                    <a:pt x="2657221" y="3032633"/>
                  </a:lnTo>
                  <a:lnTo>
                    <a:pt x="2683510" y="3069272"/>
                  </a:lnTo>
                  <a:lnTo>
                    <a:pt x="2711589" y="3104007"/>
                  </a:lnTo>
                  <a:lnTo>
                    <a:pt x="2741345" y="3136760"/>
                  </a:lnTo>
                  <a:lnTo>
                    <a:pt x="2772714" y="3167430"/>
                  </a:lnTo>
                  <a:lnTo>
                    <a:pt x="2805607" y="3195929"/>
                  </a:lnTo>
                  <a:lnTo>
                    <a:pt x="2839936" y="3222155"/>
                  </a:lnTo>
                  <a:lnTo>
                    <a:pt x="2875635" y="3246018"/>
                  </a:lnTo>
                  <a:lnTo>
                    <a:pt x="2912618" y="3267430"/>
                  </a:lnTo>
                  <a:lnTo>
                    <a:pt x="2950794" y="3286277"/>
                  </a:lnTo>
                  <a:lnTo>
                    <a:pt x="2990088" y="3302495"/>
                  </a:lnTo>
                  <a:lnTo>
                    <a:pt x="3030410" y="3315970"/>
                  </a:lnTo>
                  <a:lnTo>
                    <a:pt x="3071685" y="3326612"/>
                  </a:lnTo>
                  <a:lnTo>
                    <a:pt x="3113836" y="3334321"/>
                  </a:lnTo>
                  <a:lnTo>
                    <a:pt x="3156775" y="3339033"/>
                  </a:lnTo>
                  <a:lnTo>
                    <a:pt x="3200412" y="3340608"/>
                  </a:lnTo>
                  <a:lnTo>
                    <a:pt x="3244215" y="3339033"/>
                  </a:lnTo>
                  <a:lnTo>
                    <a:pt x="3287306" y="3334334"/>
                  </a:lnTo>
                  <a:lnTo>
                    <a:pt x="3329584" y="3326612"/>
                  </a:lnTo>
                  <a:lnTo>
                    <a:pt x="3370999" y="3315970"/>
                  </a:lnTo>
                  <a:lnTo>
                    <a:pt x="3411448" y="3302508"/>
                  </a:lnTo>
                  <a:lnTo>
                    <a:pt x="3450844" y="3286302"/>
                  </a:lnTo>
                  <a:lnTo>
                    <a:pt x="3489121" y="3267456"/>
                  </a:lnTo>
                  <a:lnTo>
                    <a:pt x="3526193" y="3246069"/>
                  </a:lnTo>
                  <a:lnTo>
                    <a:pt x="3561969" y="3222218"/>
                  </a:lnTo>
                  <a:lnTo>
                    <a:pt x="3596373" y="3196018"/>
                  </a:lnTo>
                  <a:lnTo>
                    <a:pt x="3629329" y="3167557"/>
                  </a:lnTo>
                  <a:lnTo>
                    <a:pt x="3660762" y="3136912"/>
                  </a:lnTo>
                  <a:lnTo>
                    <a:pt x="3690569" y="3104197"/>
                  </a:lnTo>
                  <a:lnTo>
                    <a:pt x="3718674" y="3069513"/>
                  </a:lnTo>
                  <a:lnTo>
                    <a:pt x="3745001" y="3032925"/>
                  </a:lnTo>
                  <a:lnTo>
                    <a:pt x="3769474" y="2994558"/>
                  </a:lnTo>
                  <a:lnTo>
                    <a:pt x="3791991" y="2954477"/>
                  </a:lnTo>
                  <a:lnTo>
                    <a:pt x="3812489" y="2912808"/>
                  </a:lnTo>
                  <a:lnTo>
                    <a:pt x="3830891" y="2869615"/>
                  </a:lnTo>
                  <a:lnTo>
                    <a:pt x="3847096" y="2825000"/>
                  </a:lnTo>
                  <a:lnTo>
                    <a:pt x="3861041" y="2779077"/>
                  </a:lnTo>
                  <a:lnTo>
                    <a:pt x="3872623" y="2731922"/>
                  </a:lnTo>
                  <a:lnTo>
                    <a:pt x="3881780" y="2683624"/>
                  </a:lnTo>
                  <a:lnTo>
                    <a:pt x="3888422" y="2634297"/>
                  </a:lnTo>
                  <a:lnTo>
                    <a:pt x="3892461" y="2584018"/>
                  </a:lnTo>
                  <a:lnTo>
                    <a:pt x="3893832" y="2532888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73296" y="3893820"/>
              <a:ext cx="1385570" cy="1617345"/>
            </a:xfrm>
            <a:custGeom>
              <a:avLst/>
              <a:gdLst/>
              <a:ahLst/>
              <a:cxnLst/>
              <a:rect l="l" t="t" r="r" b="b"/>
              <a:pathLst>
                <a:path w="1385570" h="1617345">
                  <a:moveTo>
                    <a:pt x="0" y="809243"/>
                  </a:moveTo>
                  <a:lnTo>
                    <a:pt x="1366" y="758108"/>
                  </a:lnTo>
                  <a:lnTo>
                    <a:pt x="5409" y="707813"/>
                  </a:lnTo>
                  <a:lnTo>
                    <a:pt x="12047" y="658451"/>
                  </a:lnTo>
                  <a:lnTo>
                    <a:pt x="21198" y="610119"/>
                  </a:lnTo>
                  <a:lnTo>
                    <a:pt x="32780" y="562912"/>
                  </a:lnTo>
                  <a:lnTo>
                    <a:pt x="46710" y="516925"/>
                  </a:lnTo>
                  <a:lnTo>
                    <a:pt x="62906" y="472253"/>
                  </a:lnTo>
                  <a:lnTo>
                    <a:pt x="81287" y="428991"/>
                  </a:lnTo>
                  <a:lnTo>
                    <a:pt x="101769" y="387235"/>
                  </a:lnTo>
                  <a:lnTo>
                    <a:pt x="124271" y="347080"/>
                  </a:lnTo>
                  <a:lnTo>
                    <a:pt x="148710" y="308621"/>
                  </a:lnTo>
                  <a:lnTo>
                    <a:pt x="175005" y="271953"/>
                  </a:lnTo>
                  <a:lnTo>
                    <a:pt x="203072" y="237172"/>
                  </a:lnTo>
                  <a:lnTo>
                    <a:pt x="232831" y="204372"/>
                  </a:lnTo>
                  <a:lnTo>
                    <a:pt x="264198" y="173649"/>
                  </a:lnTo>
                  <a:lnTo>
                    <a:pt x="297091" y="145099"/>
                  </a:lnTo>
                  <a:lnTo>
                    <a:pt x="331429" y="118815"/>
                  </a:lnTo>
                  <a:lnTo>
                    <a:pt x="367129" y="94894"/>
                  </a:lnTo>
                  <a:lnTo>
                    <a:pt x="404108" y="73431"/>
                  </a:lnTo>
                  <a:lnTo>
                    <a:pt x="442286" y="54520"/>
                  </a:lnTo>
                  <a:lnTo>
                    <a:pt x="481578" y="38258"/>
                  </a:lnTo>
                  <a:lnTo>
                    <a:pt x="521904" y="24739"/>
                  </a:lnTo>
                  <a:lnTo>
                    <a:pt x="563181" y="14058"/>
                  </a:lnTo>
                  <a:lnTo>
                    <a:pt x="605326" y="6311"/>
                  </a:lnTo>
                  <a:lnTo>
                    <a:pt x="648259" y="1593"/>
                  </a:lnTo>
                  <a:lnTo>
                    <a:pt x="691895" y="0"/>
                  </a:lnTo>
                  <a:lnTo>
                    <a:pt x="735701" y="1593"/>
                  </a:lnTo>
                  <a:lnTo>
                    <a:pt x="778790" y="6311"/>
                  </a:lnTo>
                  <a:lnTo>
                    <a:pt x="821079" y="14058"/>
                  </a:lnTo>
                  <a:lnTo>
                    <a:pt x="862488" y="24739"/>
                  </a:lnTo>
                  <a:lnTo>
                    <a:pt x="902934" y="38258"/>
                  </a:lnTo>
                  <a:lnTo>
                    <a:pt x="942336" y="54520"/>
                  </a:lnTo>
                  <a:lnTo>
                    <a:pt x="980612" y="73431"/>
                  </a:lnTo>
                  <a:lnTo>
                    <a:pt x="1017681" y="94894"/>
                  </a:lnTo>
                  <a:lnTo>
                    <a:pt x="1053460" y="118815"/>
                  </a:lnTo>
                  <a:lnTo>
                    <a:pt x="1087868" y="145099"/>
                  </a:lnTo>
                  <a:lnTo>
                    <a:pt x="1120824" y="173649"/>
                  </a:lnTo>
                  <a:lnTo>
                    <a:pt x="1152246" y="204372"/>
                  </a:lnTo>
                  <a:lnTo>
                    <a:pt x="1182052" y="237172"/>
                  </a:lnTo>
                  <a:lnTo>
                    <a:pt x="1210160" y="271953"/>
                  </a:lnTo>
                  <a:lnTo>
                    <a:pt x="1236489" y="308621"/>
                  </a:lnTo>
                  <a:lnTo>
                    <a:pt x="1260957" y="347080"/>
                  </a:lnTo>
                  <a:lnTo>
                    <a:pt x="1283483" y="387235"/>
                  </a:lnTo>
                  <a:lnTo>
                    <a:pt x="1303984" y="428991"/>
                  </a:lnTo>
                  <a:lnTo>
                    <a:pt x="1322379" y="472253"/>
                  </a:lnTo>
                  <a:lnTo>
                    <a:pt x="1338586" y="516925"/>
                  </a:lnTo>
                  <a:lnTo>
                    <a:pt x="1352524" y="562912"/>
                  </a:lnTo>
                  <a:lnTo>
                    <a:pt x="1364111" y="610119"/>
                  </a:lnTo>
                  <a:lnTo>
                    <a:pt x="1373266" y="658451"/>
                  </a:lnTo>
                  <a:lnTo>
                    <a:pt x="1379906" y="707813"/>
                  </a:lnTo>
                  <a:lnTo>
                    <a:pt x="1383949" y="758108"/>
                  </a:lnTo>
                  <a:lnTo>
                    <a:pt x="1385316" y="809243"/>
                  </a:lnTo>
                  <a:lnTo>
                    <a:pt x="1383949" y="860372"/>
                  </a:lnTo>
                  <a:lnTo>
                    <a:pt x="1379906" y="910649"/>
                  </a:lnTo>
                  <a:lnTo>
                    <a:pt x="1373266" y="959980"/>
                  </a:lnTo>
                  <a:lnTo>
                    <a:pt x="1364111" y="1008271"/>
                  </a:lnTo>
                  <a:lnTo>
                    <a:pt x="1352524" y="1055428"/>
                  </a:lnTo>
                  <a:lnTo>
                    <a:pt x="1338586" y="1101356"/>
                  </a:lnTo>
                  <a:lnTo>
                    <a:pt x="1322379" y="1145962"/>
                  </a:lnTo>
                  <a:lnTo>
                    <a:pt x="1303984" y="1189152"/>
                  </a:lnTo>
                  <a:lnTo>
                    <a:pt x="1283483" y="1230830"/>
                  </a:lnTo>
                  <a:lnTo>
                    <a:pt x="1260957" y="1270904"/>
                  </a:lnTo>
                  <a:lnTo>
                    <a:pt x="1236489" y="1309278"/>
                  </a:lnTo>
                  <a:lnTo>
                    <a:pt x="1210160" y="1345859"/>
                  </a:lnTo>
                  <a:lnTo>
                    <a:pt x="1182052" y="1380553"/>
                  </a:lnTo>
                  <a:lnTo>
                    <a:pt x="1152246" y="1413265"/>
                  </a:lnTo>
                  <a:lnTo>
                    <a:pt x="1120824" y="1443901"/>
                  </a:lnTo>
                  <a:lnTo>
                    <a:pt x="1087868" y="1472367"/>
                  </a:lnTo>
                  <a:lnTo>
                    <a:pt x="1053460" y="1498569"/>
                  </a:lnTo>
                  <a:lnTo>
                    <a:pt x="1017681" y="1522413"/>
                  </a:lnTo>
                  <a:lnTo>
                    <a:pt x="980612" y="1543804"/>
                  </a:lnTo>
                  <a:lnTo>
                    <a:pt x="942336" y="1562649"/>
                  </a:lnTo>
                  <a:lnTo>
                    <a:pt x="902934" y="1578853"/>
                  </a:lnTo>
                  <a:lnTo>
                    <a:pt x="862488" y="1592321"/>
                  </a:lnTo>
                  <a:lnTo>
                    <a:pt x="821079" y="1602961"/>
                  </a:lnTo>
                  <a:lnTo>
                    <a:pt x="778790" y="1610677"/>
                  </a:lnTo>
                  <a:lnTo>
                    <a:pt x="735701" y="1615376"/>
                  </a:lnTo>
                  <a:lnTo>
                    <a:pt x="691895" y="1616964"/>
                  </a:lnTo>
                  <a:lnTo>
                    <a:pt x="648259" y="1615376"/>
                  </a:lnTo>
                  <a:lnTo>
                    <a:pt x="605326" y="1610677"/>
                  </a:lnTo>
                  <a:lnTo>
                    <a:pt x="563181" y="1602961"/>
                  </a:lnTo>
                  <a:lnTo>
                    <a:pt x="521904" y="1592321"/>
                  </a:lnTo>
                  <a:lnTo>
                    <a:pt x="481578" y="1578853"/>
                  </a:lnTo>
                  <a:lnTo>
                    <a:pt x="442286" y="1562649"/>
                  </a:lnTo>
                  <a:lnTo>
                    <a:pt x="404108" y="1543804"/>
                  </a:lnTo>
                  <a:lnTo>
                    <a:pt x="367129" y="1522413"/>
                  </a:lnTo>
                  <a:lnTo>
                    <a:pt x="331429" y="1498569"/>
                  </a:lnTo>
                  <a:lnTo>
                    <a:pt x="297091" y="1472367"/>
                  </a:lnTo>
                  <a:lnTo>
                    <a:pt x="264198" y="1443901"/>
                  </a:lnTo>
                  <a:lnTo>
                    <a:pt x="232831" y="1413265"/>
                  </a:lnTo>
                  <a:lnTo>
                    <a:pt x="203072" y="1380553"/>
                  </a:lnTo>
                  <a:lnTo>
                    <a:pt x="175005" y="1345859"/>
                  </a:lnTo>
                  <a:lnTo>
                    <a:pt x="148710" y="1309278"/>
                  </a:lnTo>
                  <a:lnTo>
                    <a:pt x="124271" y="1270904"/>
                  </a:lnTo>
                  <a:lnTo>
                    <a:pt x="101769" y="1230830"/>
                  </a:lnTo>
                  <a:lnTo>
                    <a:pt x="81287" y="1189152"/>
                  </a:lnTo>
                  <a:lnTo>
                    <a:pt x="62906" y="1145962"/>
                  </a:lnTo>
                  <a:lnTo>
                    <a:pt x="46710" y="1101356"/>
                  </a:lnTo>
                  <a:lnTo>
                    <a:pt x="32780" y="1055428"/>
                  </a:lnTo>
                  <a:lnTo>
                    <a:pt x="21198" y="1008271"/>
                  </a:lnTo>
                  <a:lnTo>
                    <a:pt x="12047" y="959980"/>
                  </a:lnTo>
                  <a:lnTo>
                    <a:pt x="5409" y="910649"/>
                  </a:lnTo>
                  <a:lnTo>
                    <a:pt x="1366" y="860372"/>
                  </a:lnTo>
                  <a:lnTo>
                    <a:pt x="0" y="809243"/>
                  </a:lnTo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585239" y="4045901"/>
            <a:ext cx="758190" cy="130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16,000</a:t>
            </a:r>
            <a:endParaRPr sz="1400">
              <a:latin typeface="Arial"/>
              <a:cs typeface="Arial"/>
            </a:endParaRPr>
          </a:p>
          <a:p>
            <a:pPr marL="155575" marR="133985" indent="-15240">
              <a:lnSpc>
                <a:spcPts val="1689"/>
              </a:lnSpc>
              <a:spcBef>
                <a:spcPts val="50"/>
              </a:spcBef>
            </a:pPr>
            <a:r>
              <a:rPr sz="1400" b="1" spc="-5" dirty="0">
                <a:latin typeface="Arial"/>
                <a:cs typeface="Arial"/>
              </a:rPr>
              <a:t>C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5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re  </a:t>
            </a:r>
            <a:r>
              <a:rPr sz="1400" b="1" spc="-5" dirty="0">
                <a:latin typeface="Arial"/>
                <a:cs typeface="Arial"/>
              </a:rPr>
              <a:t>Units</a:t>
            </a:r>
            <a:endParaRPr sz="1400">
              <a:latin typeface="Arial"/>
              <a:cs typeface="Arial"/>
            </a:endParaRPr>
          </a:p>
          <a:p>
            <a:pPr marL="12700" marR="5080" indent="24130" algn="just">
              <a:lnSpc>
                <a:spcPts val="1680"/>
              </a:lnSpc>
            </a:pPr>
            <a:r>
              <a:rPr sz="1400" dirty="0">
                <a:latin typeface="Arial MT"/>
                <a:cs typeface="Arial MT"/>
              </a:rPr>
              <a:t>Increase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 </a:t>
            </a:r>
            <a:r>
              <a:rPr sz="1400" dirty="0">
                <a:latin typeface="Arial MT"/>
                <a:cs typeface="Arial MT"/>
              </a:rPr>
              <a:t>power </a:t>
            </a:r>
            <a:r>
              <a:rPr sz="1400" spc="5" dirty="0">
                <a:latin typeface="Arial MT"/>
                <a:cs typeface="Arial MT"/>
              </a:rPr>
              <a:t> d</a:t>
            </a:r>
            <a:r>
              <a:rPr sz="1400" spc="-10" dirty="0">
                <a:latin typeface="Arial MT"/>
                <a:cs typeface="Arial MT"/>
              </a:rPr>
              <a:t>e</a:t>
            </a: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spc="5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n</a:t>
            </a:r>
            <a:r>
              <a:rPr sz="1400" spc="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64608" y="2945891"/>
            <a:ext cx="74930" cy="876300"/>
          </a:xfrm>
          <a:custGeom>
            <a:avLst/>
            <a:gdLst/>
            <a:ahLst/>
            <a:cxnLst/>
            <a:rect l="l" t="t" r="r" b="b"/>
            <a:pathLst>
              <a:path w="74929" h="876300">
                <a:moveTo>
                  <a:pt x="25908" y="74676"/>
                </a:moveTo>
                <a:lnTo>
                  <a:pt x="0" y="74676"/>
                </a:lnTo>
                <a:lnTo>
                  <a:pt x="38100" y="0"/>
                </a:lnTo>
                <a:lnTo>
                  <a:pt x="65718" y="56388"/>
                </a:lnTo>
                <a:lnTo>
                  <a:pt x="25908" y="56388"/>
                </a:lnTo>
                <a:lnTo>
                  <a:pt x="25908" y="74676"/>
                </a:lnTo>
                <a:close/>
              </a:path>
              <a:path w="74929" h="876300">
                <a:moveTo>
                  <a:pt x="50292" y="876300"/>
                </a:moveTo>
                <a:lnTo>
                  <a:pt x="25908" y="876300"/>
                </a:lnTo>
                <a:lnTo>
                  <a:pt x="25908" y="56388"/>
                </a:lnTo>
                <a:lnTo>
                  <a:pt x="50292" y="56388"/>
                </a:lnTo>
                <a:lnTo>
                  <a:pt x="50292" y="876300"/>
                </a:lnTo>
                <a:close/>
              </a:path>
              <a:path w="74929" h="876300">
                <a:moveTo>
                  <a:pt x="74676" y="74676"/>
                </a:moveTo>
                <a:lnTo>
                  <a:pt x="50292" y="74676"/>
                </a:lnTo>
                <a:lnTo>
                  <a:pt x="50292" y="56388"/>
                </a:lnTo>
                <a:lnTo>
                  <a:pt x="65718" y="56388"/>
                </a:lnTo>
                <a:lnTo>
                  <a:pt x="74676" y="74676"/>
                </a:lnTo>
                <a:close/>
              </a:path>
            </a:pathLst>
          </a:custGeom>
          <a:solidFill>
            <a:srgbClr val="00BC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87494" y="5667350"/>
            <a:ext cx="5970270" cy="74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95"/>
              </a:spcBef>
            </a:pPr>
            <a:r>
              <a:rPr sz="1550" spc="10" dirty="0">
                <a:solidFill>
                  <a:srgbClr val="030303"/>
                </a:solidFill>
                <a:latin typeface="Times New Roman"/>
                <a:cs typeface="Times New Roman"/>
              </a:rPr>
              <a:t>India’s </a:t>
            </a:r>
            <a:r>
              <a:rPr sz="1550" spc="25" dirty="0">
                <a:solidFill>
                  <a:srgbClr val="030303"/>
                </a:solidFill>
                <a:latin typeface="Times New Roman"/>
                <a:cs typeface="Times New Roman"/>
              </a:rPr>
              <a:t>challenges </a:t>
            </a:r>
            <a:r>
              <a:rPr sz="1550" spc="20" dirty="0">
                <a:solidFill>
                  <a:srgbClr val="030303"/>
                </a:solidFill>
                <a:latin typeface="Times New Roman"/>
                <a:cs typeface="Times New Roman"/>
              </a:rPr>
              <a:t>are quite different </a:t>
            </a:r>
            <a:r>
              <a:rPr sz="1550" spc="25" dirty="0">
                <a:solidFill>
                  <a:srgbClr val="030303"/>
                </a:solidFill>
                <a:latin typeface="Times New Roman"/>
                <a:cs typeface="Times New Roman"/>
              </a:rPr>
              <a:t>compared </a:t>
            </a:r>
            <a:r>
              <a:rPr sz="1550" spc="20" dirty="0">
                <a:solidFill>
                  <a:srgbClr val="030303"/>
                </a:solidFill>
                <a:latin typeface="Times New Roman"/>
                <a:cs typeface="Times New Roman"/>
              </a:rPr>
              <a:t>to </a:t>
            </a:r>
            <a:r>
              <a:rPr sz="1550" spc="25" dirty="0">
                <a:solidFill>
                  <a:srgbClr val="030303"/>
                </a:solidFill>
                <a:latin typeface="Times New Roman"/>
                <a:cs typeface="Times New Roman"/>
              </a:rPr>
              <a:t>international markets. </a:t>
            </a:r>
            <a:r>
              <a:rPr sz="1550" spc="30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1550" spc="50" dirty="0">
                <a:solidFill>
                  <a:srgbClr val="030303"/>
                </a:solidFill>
                <a:latin typeface="Times New Roman"/>
                <a:cs typeface="Times New Roman"/>
              </a:rPr>
              <a:t>The </a:t>
            </a:r>
            <a:r>
              <a:rPr sz="1550" spc="60" dirty="0">
                <a:solidFill>
                  <a:srgbClr val="030303"/>
                </a:solidFill>
                <a:latin typeface="Times New Roman"/>
                <a:cs typeface="Times New Roman"/>
              </a:rPr>
              <a:t>electricity supply </a:t>
            </a:r>
            <a:r>
              <a:rPr sz="1550" spc="40" dirty="0">
                <a:solidFill>
                  <a:srgbClr val="030303"/>
                </a:solidFill>
                <a:latin typeface="Times New Roman"/>
                <a:cs typeface="Times New Roman"/>
              </a:rPr>
              <a:t>is </a:t>
            </a:r>
            <a:r>
              <a:rPr sz="1550" spc="45" dirty="0">
                <a:solidFill>
                  <a:srgbClr val="030303"/>
                </a:solidFill>
                <a:latin typeface="Times New Roman"/>
                <a:cs typeface="Times New Roman"/>
              </a:rPr>
              <a:t>not </a:t>
            </a:r>
            <a:r>
              <a:rPr sz="1550" spc="55" dirty="0">
                <a:solidFill>
                  <a:srgbClr val="030303"/>
                </a:solidFill>
                <a:latin typeface="Times New Roman"/>
                <a:cs typeface="Times New Roman"/>
              </a:rPr>
              <a:t>consistent across </a:t>
            </a:r>
            <a:r>
              <a:rPr sz="1550" spc="45" dirty="0">
                <a:solidFill>
                  <a:srgbClr val="030303"/>
                </a:solidFill>
                <a:latin typeface="Times New Roman"/>
                <a:cs typeface="Times New Roman"/>
              </a:rPr>
              <a:t>the </a:t>
            </a:r>
            <a:r>
              <a:rPr sz="1550" spc="60" dirty="0">
                <a:solidFill>
                  <a:srgbClr val="030303"/>
                </a:solidFill>
                <a:latin typeface="Times New Roman"/>
                <a:cs typeface="Times New Roman"/>
              </a:rPr>
              <a:t>country </a:t>
            </a:r>
            <a:r>
              <a:rPr sz="1550" spc="50" dirty="0">
                <a:solidFill>
                  <a:srgbClr val="030303"/>
                </a:solidFill>
                <a:latin typeface="Times New Roman"/>
                <a:cs typeface="Times New Roman"/>
              </a:rPr>
              <a:t>and </a:t>
            </a:r>
            <a:r>
              <a:rPr sz="1550" spc="60" dirty="0">
                <a:solidFill>
                  <a:srgbClr val="030303"/>
                </a:solidFill>
                <a:latin typeface="Times New Roman"/>
                <a:cs typeface="Times New Roman"/>
              </a:rPr>
              <a:t>keeps </a:t>
            </a:r>
            <a:r>
              <a:rPr sz="1550" spc="6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1550" spc="5" dirty="0">
                <a:solidFill>
                  <a:srgbClr val="030303"/>
                </a:solidFill>
                <a:latin typeface="Times New Roman"/>
                <a:cs typeface="Times New Roman"/>
              </a:rPr>
              <a:t>fluctuating</a:t>
            </a:r>
            <a:r>
              <a:rPr sz="1550" spc="-1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1550" spc="20" dirty="0">
                <a:solidFill>
                  <a:srgbClr val="030303"/>
                </a:solidFill>
                <a:latin typeface="Times New Roman"/>
                <a:cs typeface="Times New Roman"/>
              </a:rPr>
              <a:t>in</a:t>
            </a:r>
            <a:r>
              <a:rPr sz="1550" spc="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030303"/>
                </a:solidFill>
                <a:latin typeface="Times New Roman"/>
                <a:cs typeface="Times New Roman"/>
              </a:rPr>
              <a:t>many</a:t>
            </a:r>
            <a:r>
              <a:rPr sz="1550" spc="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1550" spc="10" dirty="0">
                <a:solidFill>
                  <a:srgbClr val="030303"/>
                </a:solidFill>
                <a:latin typeface="Times New Roman"/>
                <a:cs typeface="Times New Roman"/>
              </a:rPr>
              <a:t>regions.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95" y="780287"/>
            <a:ext cx="10678795" cy="6003290"/>
          </a:xfrm>
          <a:custGeom>
            <a:avLst/>
            <a:gdLst/>
            <a:ahLst/>
            <a:cxnLst/>
            <a:rect l="l" t="t" r="r" b="b"/>
            <a:pathLst>
              <a:path w="10678795" h="6003290">
                <a:moveTo>
                  <a:pt x="0" y="0"/>
                </a:moveTo>
                <a:lnTo>
                  <a:pt x="10678668" y="0"/>
                </a:lnTo>
                <a:lnTo>
                  <a:pt x="10678668" y="6003035"/>
                </a:lnTo>
                <a:lnTo>
                  <a:pt x="0" y="600303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latin typeface="Arial MT"/>
                <a:cs typeface="Arial MT"/>
              </a:rPr>
              <a:t>2</a:t>
            </a:r>
            <a:r>
              <a:rPr sz="140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97" y="900169"/>
            <a:ext cx="10639425" cy="600710"/>
            <a:chOff x="-5397" y="900169"/>
            <a:chExt cx="10639425" cy="600710"/>
          </a:xfrm>
        </p:grpSpPr>
        <p:sp>
          <p:nvSpPr>
            <p:cNvPr id="3" name="object 3"/>
            <p:cNvSpPr/>
            <p:nvPr/>
          </p:nvSpPr>
          <p:spPr>
            <a:xfrm>
              <a:off x="0" y="914400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9425939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25939" y="0"/>
                  </a:lnTo>
                  <a:lnTo>
                    <a:pt x="9425939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15924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0" y="0"/>
                  </a:moveTo>
                  <a:lnTo>
                    <a:pt x="9425939" y="0"/>
                  </a:lnTo>
                  <a:lnTo>
                    <a:pt x="9425939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25939" y="920496"/>
              <a:ext cx="1202690" cy="574675"/>
            </a:xfrm>
            <a:custGeom>
              <a:avLst/>
              <a:gdLst/>
              <a:ahLst/>
              <a:cxnLst/>
              <a:rect l="l" t="t" r="r" b="b"/>
              <a:pathLst>
                <a:path w="1202690" h="574675">
                  <a:moveTo>
                    <a:pt x="1202435" y="574548"/>
                  </a:moveTo>
                  <a:lnTo>
                    <a:pt x="0" y="574548"/>
                  </a:lnTo>
                  <a:lnTo>
                    <a:pt x="0" y="0"/>
                  </a:lnTo>
                  <a:lnTo>
                    <a:pt x="1202435" y="0"/>
                  </a:lnTo>
                  <a:lnTo>
                    <a:pt x="1202435" y="5745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25939" y="922020"/>
              <a:ext cx="1202690" cy="573405"/>
            </a:xfrm>
            <a:custGeom>
              <a:avLst/>
              <a:gdLst/>
              <a:ahLst/>
              <a:cxnLst/>
              <a:rect l="l" t="t" r="r" b="b"/>
              <a:pathLst>
                <a:path w="1202690" h="573405">
                  <a:moveTo>
                    <a:pt x="0" y="0"/>
                  </a:moveTo>
                  <a:lnTo>
                    <a:pt x="1202435" y="0"/>
                  </a:lnTo>
                  <a:lnTo>
                    <a:pt x="1202435" y="573024"/>
                  </a:lnTo>
                  <a:lnTo>
                    <a:pt x="0" y="5730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19" y="914400"/>
              <a:ext cx="2103120" cy="5486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7484" y="1697399"/>
            <a:ext cx="9935845" cy="3627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715" algn="just">
              <a:lnSpc>
                <a:spcPct val="101099"/>
              </a:lnSpc>
              <a:spcBef>
                <a:spcPts val="110"/>
              </a:spcBef>
            </a:pPr>
            <a:r>
              <a:rPr sz="1550" spc="50" dirty="0">
                <a:latin typeface="Segoe UI Symbol"/>
                <a:cs typeface="Segoe UI Symbol"/>
              </a:rPr>
              <a:t>A</a:t>
            </a:r>
            <a:r>
              <a:rPr sz="1550" spc="50" dirty="0">
                <a:latin typeface="Times New Roman"/>
                <a:cs typeface="Times New Roman"/>
              </a:rPr>
              <a:t>lthough </a:t>
            </a:r>
            <a:r>
              <a:rPr sz="1550" spc="20" dirty="0">
                <a:latin typeface="Times New Roman"/>
                <a:cs typeface="Times New Roman"/>
              </a:rPr>
              <a:t>the </a:t>
            </a:r>
            <a:r>
              <a:rPr sz="1550" spc="25" dirty="0">
                <a:latin typeface="Times New Roman"/>
                <a:cs typeface="Times New Roman"/>
              </a:rPr>
              <a:t>EV </a:t>
            </a:r>
            <a:r>
              <a:rPr sz="1550" spc="20" dirty="0">
                <a:latin typeface="Times New Roman"/>
                <a:cs typeface="Times New Roman"/>
              </a:rPr>
              <a:t>industry </a:t>
            </a:r>
            <a:r>
              <a:rPr sz="1550" spc="25" dirty="0">
                <a:latin typeface="Times New Roman"/>
                <a:cs typeface="Times New Roman"/>
              </a:rPr>
              <a:t>expected </a:t>
            </a:r>
            <a:r>
              <a:rPr sz="1550" spc="20" dirty="0">
                <a:latin typeface="Times New Roman"/>
                <a:cs typeface="Times New Roman"/>
              </a:rPr>
              <a:t>the </a:t>
            </a:r>
            <a:r>
              <a:rPr sz="1550" spc="30" dirty="0">
                <a:latin typeface="Times New Roman"/>
                <a:cs typeface="Times New Roman"/>
              </a:rPr>
              <a:t>budget </a:t>
            </a:r>
            <a:r>
              <a:rPr sz="1550" spc="20" dirty="0">
                <a:latin typeface="Times New Roman"/>
                <a:cs typeface="Times New Roman"/>
              </a:rPr>
              <a:t>to </a:t>
            </a:r>
            <a:r>
              <a:rPr sz="1550" spc="30" dirty="0">
                <a:latin typeface="Times New Roman"/>
                <a:cs typeface="Times New Roman"/>
              </a:rPr>
              <a:t>be </a:t>
            </a:r>
            <a:r>
              <a:rPr sz="1550" spc="25" dirty="0">
                <a:latin typeface="Times New Roman"/>
                <a:cs typeface="Times New Roman"/>
              </a:rPr>
              <a:t>as </a:t>
            </a:r>
            <a:r>
              <a:rPr sz="1550" spc="30" dirty="0">
                <a:latin typeface="Times New Roman"/>
                <a:cs typeface="Times New Roman"/>
              </a:rPr>
              <a:t>groundbreaking </a:t>
            </a:r>
            <a:r>
              <a:rPr sz="1550" spc="25" dirty="0">
                <a:latin typeface="Times New Roman"/>
                <a:cs typeface="Times New Roman"/>
              </a:rPr>
              <a:t>as promised, it </a:t>
            </a:r>
            <a:r>
              <a:rPr sz="1550" spc="20" dirty="0">
                <a:latin typeface="Times New Roman"/>
                <a:cs typeface="Times New Roman"/>
              </a:rPr>
              <a:t>didn’t </a:t>
            </a:r>
            <a:r>
              <a:rPr sz="1550" spc="25" dirty="0">
                <a:latin typeface="Times New Roman"/>
                <a:cs typeface="Times New Roman"/>
              </a:rPr>
              <a:t>quite deliver </a:t>
            </a:r>
            <a:r>
              <a:rPr sz="1550" spc="20" dirty="0">
                <a:latin typeface="Times New Roman"/>
                <a:cs typeface="Times New Roman"/>
              </a:rPr>
              <a:t>on </a:t>
            </a:r>
            <a:r>
              <a:rPr sz="1550" spc="15" dirty="0">
                <a:latin typeface="Times New Roman"/>
                <a:cs typeface="Times New Roman"/>
              </a:rPr>
              <a:t>all </a:t>
            </a:r>
            <a:r>
              <a:rPr sz="1550" spc="25" dirty="0">
                <a:latin typeface="Times New Roman"/>
                <a:cs typeface="Times New Roman"/>
              </a:rPr>
              <a:t>fronts. 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25" dirty="0">
                <a:latin typeface="Times New Roman"/>
                <a:cs typeface="Times New Roman"/>
              </a:rPr>
              <a:t>This has resulted </a:t>
            </a:r>
            <a:r>
              <a:rPr sz="1550" spc="10" dirty="0">
                <a:latin typeface="Times New Roman"/>
                <a:cs typeface="Times New Roman"/>
              </a:rPr>
              <a:t>in a </a:t>
            </a:r>
            <a:r>
              <a:rPr sz="1550" spc="20" dirty="0">
                <a:latin typeface="Times New Roman"/>
                <a:cs typeface="Times New Roman"/>
              </a:rPr>
              <a:t>mix of </a:t>
            </a:r>
            <a:r>
              <a:rPr sz="1550" spc="30" dirty="0">
                <a:latin typeface="Times New Roman"/>
                <a:cs typeface="Times New Roman"/>
              </a:rPr>
              <a:t>reactions </a:t>
            </a:r>
            <a:r>
              <a:rPr sz="1550" spc="20" dirty="0">
                <a:latin typeface="Times New Roman"/>
                <a:cs typeface="Times New Roman"/>
              </a:rPr>
              <a:t>in </a:t>
            </a:r>
            <a:r>
              <a:rPr sz="1550" spc="25" dirty="0">
                <a:latin typeface="Times New Roman"/>
                <a:cs typeface="Times New Roman"/>
              </a:rPr>
              <a:t>the </a:t>
            </a:r>
            <a:r>
              <a:rPr sz="1550" spc="20" dirty="0">
                <a:latin typeface="Times New Roman"/>
                <a:cs typeface="Times New Roman"/>
              </a:rPr>
              <a:t>industry. </a:t>
            </a:r>
            <a:r>
              <a:rPr sz="1550" spc="30" dirty="0">
                <a:latin typeface="Times New Roman"/>
                <a:cs typeface="Times New Roman"/>
              </a:rPr>
              <a:t>The </a:t>
            </a:r>
            <a:r>
              <a:rPr sz="1550" spc="35" dirty="0">
                <a:latin typeface="Times New Roman"/>
                <a:cs typeface="Times New Roman"/>
              </a:rPr>
              <a:t>government </a:t>
            </a:r>
            <a:r>
              <a:rPr sz="1550" spc="25" dirty="0">
                <a:latin typeface="Times New Roman"/>
                <a:cs typeface="Times New Roman"/>
              </a:rPr>
              <a:t>has </a:t>
            </a:r>
            <a:r>
              <a:rPr sz="1550" spc="35" dirty="0">
                <a:latin typeface="Times New Roman"/>
                <a:cs typeface="Times New Roman"/>
              </a:rPr>
              <a:t>announced an </a:t>
            </a:r>
            <a:r>
              <a:rPr sz="1550" spc="30" dirty="0">
                <a:latin typeface="Times New Roman"/>
                <a:cs typeface="Times New Roman"/>
              </a:rPr>
              <a:t>increase </a:t>
            </a:r>
            <a:r>
              <a:rPr sz="1550" spc="20" dirty="0">
                <a:latin typeface="Times New Roman"/>
                <a:cs typeface="Times New Roman"/>
              </a:rPr>
              <a:t>in </a:t>
            </a:r>
            <a:r>
              <a:rPr sz="1550" spc="30" dirty="0">
                <a:latin typeface="Times New Roman"/>
                <a:cs typeface="Times New Roman"/>
              </a:rPr>
              <a:t>customs duties </a:t>
            </a:r>
            <a:r>
              <a:rPr sz="1550" spc="20" dirty="0">
                <a:latin typeface="Times New Roman"/>
                <a:cs typeface="Times New Roman"/>
              </a:rPr>
              <a:t>on 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5" dirty="0">
                <a:latin typeface="Times New Roman"/>
                <a:cs typeface="Times New Roman"/>
              </a:rPr>
              <a:t>some </a:t>
            </a:r>
            <a:r>
              <a:rPr sz="1550" spc="60" dirty="0">
                <a:latin typeface="Times New Roman"/>
                <a:cs typeface="Times New Roman"/>
              </a:rPr>
              <a:t>vehicle </a:t>
            </a:r>
            <a:r>
              <a:rPr sz="1550" spc="55" dirty="0">
                <a:latin typeface="Times New Roman"/>
                <a:cs typeface="Times New Roman"/>
              </a:rPr>
              <a:t>parts, which might </a:t>
            </a:r>
            <a:r>
              <a:rPr sz="1550" spc="50" dirty="0">
                <a:latin typeface="Times New Roman"/>
                <a:cs typeface="Times New Roman"/>
              </a:rPr>
              <a:t>affect </a:t>
            </a:r>
            <a:r>
              <a:rPr sz="1550" spc="45" dirty="0">
                <a:latin typeface="Times New Roman"/>
                <a:cs typeface="Times New Roman"/>
              </a:rPr>
              <a:t>the </a:t>
            </a:r>
            <a:r>
              <a:rPr sz="1550" spc="60" dirty="0">
                <a:latin typeface="Times New Roman"/>
                <a:cs typeface="Times New Roman"/>
              </a:rPr>
              <a:t>e-mobility </a:t>
            </a:r>
            <a:r>
              <a:rPr sz="1550" spc="45" dirty="0">
                <a:latin typeface="Times New Roman"/>
                <a:cs typeface="Times New Roman"/>
              </a:rPr>
              <a:t>industry. The </a:t>
            </a:r>
            <a:r>
              <a:rPr sz="1550" spc="60" dirty="0">
                <a:latin typeface="Times New Roman"/>
                <a:cs typeface="Times New Roman"/>
              </a:rPr>
              <a:t>government, </a:t>
            </a:r>
            <a:r>
              <a:rPr sz="1550" spc="45" dirty="0">
                <a:latin typeface="Times New Roman"/>
                <a:cs typeface="Times New Roman"/>
              </a:rPr>
              <a:t>on </a:t>
            </a:r>
            <a:r>
              <a:rPr sz="1550" spc="40" dirty="0">
                <a:latin typeface="Times New Roman"/>
                <a:cs typeface="Times New Roman"/>
              </a:rPr>
              <a:t>the </a:t>
            </a:r>
            <a:r>
              <a:rPr sz="1550" spc="55" dirty="0">
                <a:latin typeface="Times New Roman"/>
                <a:cs typeface="Times New Roman"/>
              </a:rPr>
              <a:t>other hand, </a:t>
            </a:r>
            <a:r>
              <a:rPr sz="1550" spc="45" dirty="0">
                <a:latin typeface="Times New Roman"/>
                <a:cs typeface="Times New Roman"/>
              </a:rPr>
              <a:t>has </a:t>
            </a:r>
            <a:r>
              <a:rPr sz="1550" spc="60" dirty="0">
                <a:latin typeface="Times New Roman"/>
                <a:cs typeface="Times New Roman"/>
              </a:rPr>
              <a:t>suggested 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1550" spc="75" dirty="0">
                <a:latin typeface="Times New Roman"/>
                <a:cs typeface="Times New Roman"/>
              </a:rPr>
              <a:t>launching </a:t>
            </a:r>
            <a:r>
              <a:rPr sz="1550" spc="10" dirty="0">
                <a:latin typeface="Times New Roman"/>
                <a:cs typeface="Times New Roman"/>
              </a:rPr>
              <a:t>a </a:t>
            </a:r>
            <a:r>
              <a:rPr sz="1550" spc="75" dirty="0">
                <a:latin typeface="Times New Roman"/>
                <a:cs typeface="Times New Roman"/>
              </a:rPr>
              <a:t>voluntary automobile scrappage program </a:t>
            </a:r>
            <a:r>
              <a:rPr sz="1550" spc="60" dirty="0">
                <a:latin typeface="Times New Roman"/>
                <a:cs typeface="Times New Roman"/>
              </a:rPr>
              <a:t>this year </a:t>
            </a:r>
            <a:r>
              <a:rPr sz="1550" spc="45" dirty="0">
                <a:latin typeface="Times New Roman"/>
                <a:cs typeface="Times New Roman"/>
              </a:rPr>
              <a:t>in </a:t>
            </a:r>
            <a:r>
              <a:rPr sz="1550" spc="55" dirty="0">
                <a:latin typeface="Times New Roman"/>
                <a:cs typeface="Times New Roman"/>
              </a:rPr>
              <a:t>the </a:t>
            </a:r>
            <a:r>
              <a:rPr sz="1550" spc="70" dirty="0">
                <a:latin typeface="Times New Roman"/>
                <a:cs typeface="Times New Roman"/>
              </a:rPr>
              <a:t>hopes </a:t>
            </a:r>
            <a:r>
              <a:rPr sz="1550" spc="40" dirty="0">
                <a:latin typeface="Times New Roman"/>
                <a:cs typeface="Times New Roman"/>
              </a:rPr>
              <a:t>of </a:t>
            </a:r>
            <a:r>
              <a:rPr sz="1550" spc="75" dirty="0">
                <a:latin typeface="Times New Roman"/>
                <a:cs typeface="Times New Roman"/>
              </a:rPr>
              <a:t>encouraging </a:t>
            </a:r>
            <a:r>
              <a:rPr sz="1550" spc="70" dirty="0">
                <a:latin typeface="Times New Roman"/>
                <a:cs typeface="Times New Roman"/>
              </a:rPr>
              <a:t>people </a:t>
            </a:r>
            <a:r>
              <a:rPr sz="1550" spc="45" dirty="0">
                <a:latin typeface="Times New Roman"/>
                <a:cs typeface="Times New Roman"/>
              </a:rPr>
              <a:t>to </a:t>
            </a:r>
            <a:r>
              <a:rPr sz="1550" spc="60" dirty="0">
                <a:latin typeface="Times New Roman"/>
                <a:cs typeface="Times New Roman"/>
              </a:rPr>
              <a:t>buy </a:t>
            </a:r>
            <a:r>
              <a:rPr sz="1550" spc="70" dirty="0">
                <a:latin typeface="Times New Roman"/>
                <a:cs typeface="Times New Roman"/>
              </a:rPr>
              <a:t>more </a:t>
            </a:r>
            <a:r>
              <a:rPr sz="1550" spc="7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ecologically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friendly</a:t>
            </a:r>
            <a:r>
              <a:rPr sz="1550" spc="10" dirty="0">
                <a:latin typeface="Times New Roman"/>
                <a:cs typeface="Times New Roman"/>
              </a:rPr>
              <a:t> automobiles. </a:t>
            </a:r>
            <a:r>
              <a:rPr sz="1550" dirty="0">
                <a:latin typeface="Times New Roman"/>
                <a:cs typeface="Times New Roman"/>
              </a:rPr>
              <a:t>Its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goal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is to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phase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out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any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business </a:t>
            </a:r>
            <a:r>
              <a:rPr sz="1550" spc="5" dirty="0">
                <a:latin typeface="Times New Roman"/>
                <a:cs typeface="Times New Roman"/>
              </a:rPr>
              <a:t>vehicle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that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is</a:t>
            </a:r>
            <a:r>
              <a:rPr sz="1550" spc="10" dirty="0">
                <a:latin typeface="Times New Roman"/>
                <a:cs typeface="Times New Roman"/>
              </a:rPr>
              <a:t> more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than</a:t>
            </a:r>
            <a:r>
              <a:rPr sz="1550" spc="10" dirty="0">
                <a:latin typeface="Times New Roman"/>
                <a:cs typeface="Times New Roman"/>
              </a:rPr>
              <a:t> 15-20 years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old</a:t>
            </a:r>
            <a:r>
              <a:rPr sz="1550" spc="15" dirty="0">
                <a:latin typeface="Times New Roman"/>
                <a:cs typeface="Times New Roman"/>
              </a:rPr>
              <a:t> by</a:t>
            </a:r>
            <a:r>
              <a:rPr sz="1550" spc="10" dirty="0">
                <a:latin typeface="Times New Roman"/>
                <a:cs typeface="Times New Roman"/>
              </a:rPr>
              <a:t> 2025.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899"/>
              </a:lnSpc>
            </a:pPr>
            <a:r>
              <a:rPr sz="1550" spc="30" dirty="0">
                <a:latin typeface="Times New Roman"/>
                <a:cs typeface="Times New Roman"/>
              </a:rPr>
              <a:t>As </a:t>
            </a:r>
            <a:r>
              <a:rPr sz="1550" spc="35" dirty="0">
                <a:latin typeface="Times New Roman"/>
                <a:cs typeface="Times New Roman"/>
              </a:rPr>
              <a:t>per </a:t>
            </a:r>
            <a:r>
              <a:rPr sz="1550" spc="30" dirty="0">
                <a:latin typeface="Times New Roman"/>
                <a:cs typeface="Times New Roman"/>
              </a:rPr>
              <a:t>the </a:t>
            </a:r>
            <a:r>
              <a:rPr sz="1550" spc="40" dirty="0">
                <a:latin typeface="Times New Roman"/>
                <a:cs typeface="Times New Roman"/>
              </a:rPr>
              <a:t>GAA </a:t>
            </a:r>
            <a:r>
              <a:rPr sz="1550" spc="45" dirty="0">
                <a:latin typeface="Times New Roman"/>
                <a:cs typeface="Times New Roman"/>
              </a:rPr>
              <a:t>opinion, </a:t>
            </a:r>
            <a:r>
              <a:rPr sz="1550" spc="35" dirty="0">
                <a:latin typeface="Times New Roman"/>
                <a:cs typeface="Times New Roman"/>
              </a:rPr>
              <a:t>the </a:t>
            </a:r>
            <a:r>
              <a:rPr sz="1550" spc="50" dirty="0">
                <a:latin typeface="Times New Roman"/>
                <a:cs typeface="Times New Roman"/>
              </a:rPr>
              <a:t>government </a:t>
            </a:r>
            <a:r>
              <a:rPr sz="1550" spc="45" dirty="0">
                <a:latin typeface="Times New Roman"/>
                <a:cs typeface="Times New Roman"/>
              </a:rPr>
              <a:t>should focus more </a:t>
            </a:r>
            <a:r>
              <a:rPr sz="1550" spc="35" dirty="0">
                <a:latin typeface="Times New Roman"/>
                <a:cs typeface="Times New Roman"/>
              </a:rPr>
              <a:t>on </a:t>
            </a:r>
            <a:r>
              <a:rPr sz="1550" spc="45" dirty="0">
                <a:latin typeface="Times New Roman"/>
                <a:cs typeface="Times New Roman"/>
              </a:rPr>
              <a:t>lowering </a:t>
            </a:r>
            <a:r>
              <a:rPr sz="1550" spc="25" dirty="0">
                <a:latin typeface="Times New Roman"/>
                <a:cs typeface="Times New Roman"/>
              </a:rPr>
              <a:t>of </a:t>
            </a:r>
            <a:r>
              <a:rPr sz="1550" spc="45" dirty="0">
                <a:latin typeface="Times New Roman"/>
                <a:cs typeface="Times New Roman"/>
              </a:rPr>
              <a:t>GST </a:t>
            </a:r>
            <a:r>
              <a:rPr sz="1550" spc="35" dirty="0">
                <a:latin typeface="Times New Roman"/>
                <a:cs typeface="Times New Roman"/>
              </a:rPr>
              <a:t>and </a:t>
            </a:r>
            <a:r>
              <a:rPr sz="1550" spc="50" dirty="0">
                <a:latin typeface="Times New Roman"/>
                <a:cs typeface="Times New Roman"/>
              </a:rPr>
              <a:t>import </a:t>
            </a:r>
            <a:r>
              <a:rPr sz="1550" spc="25" dirty="0">
                <a:latin typeface="Times New Roman"/>
                <a:cs typeface="Times New Roman"/>
              </a:rPr>
              <a:t>duty, </a:t>
            </a:r>
            <a:r>
              <a:rPr sz="1550" spc="45" dirty="0">
                <a:latin typeface="Times New Roman"/>
                <a:cs typeface="Times New Roman"/>
              </a:rPr>
              <a:t>creating financial </a:t>
            </a:r>
            <a:r>
              <a:rPr sz="1550" spc="5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solutions </a:t>
            </a:r>
            <a:r>
              <a:rPr sz="1550" spc="25" dirty="0">
                <a:latin typeface="Times New Roman"/>
                <a:cs typeface="Times New Roman"/>
              </a:rPr>
              <a:t>&amp; </a:t>
            </a:r>
            <a:r>
              <a:rPr sz="1550" spc="5" dirty="0">
                <a:latin typeface="Times New Roman"/>
                <a:cs typeface="Times New Roman"/>
              </a:rPr>
              <a:t>awareness </a:t>
            </a:r>
            <a:r>
              <a:rPr sz="1550" spc="10" dirty="0">
                <a:latin typeface="Times New Roman"/>
                <a:cs typeface="Times New Roman"/>
              </a:rPr>
              <a:t>for </a:t>
            </a:r>
            <a:r>
              <a:rPr sz="1550" spc="15" dirty="0">
                <a:latin typeface="Times New Roman"/>
                <a:cs typeface="Times New Roman"/>
              </a:rPr>
              <a:t>EVs </a:t>
            </a:r>
            <a:r>
              <a:rPr sz="1550" spc="10" dirty="0">
                <a:latin typeface="Times New Roman"/>
                <a:cs typeface="Times New Roman"/>
              </a:rPr>
              <a:t>and reforms </a:t>
            </a:r>
            <a:r>
              <a:rPr sz="1550" spc="5" dirty="0">
                <a:latin typeface="Times New Roman"/>
                <a:cs typeface="Times New Roman"/>
              </a:rPr>
              <a:t>in </a:t>
            </a:r>
            <a:r>
              <a:rPr sz="1550" spc="-15" dirty="0">
                <a:latin typeface="Times New Roman"/>
                <a:cs typeface="Times New Roman"/>
              </a:rPr>
              <a:t>FAME </a:t>
            </a:r>
            <a:r>
              <a:rPr sz="1550" spc="10" dirty="0">
                <a:latin typeface="Times New Roman"/>
                <a:cs typeface="Times New Roman"/>
              </a:rPr>
              <a:t>II. </a:t>
            </a:r>
            <a:r>
              <a:rPr sz="1550" spc="5" dirty="0">
                <a:latin typeface="Times New Roman"/>
                <a:cs typeface="Times New Roman"/>
              </a:rPr>
              <a:t>Policies </a:t>
            </a:r>
            <a:r>
              <a:rPr sz="1550" spc="10" dirty="0">
                <a:latin typeface="Times New Roman"/>
                <a:cs typeface="Times New Roman"/>
              </a:rPr>
              <a:t>and incentives from </a:t>
            </a:r>
            <a:r>
              <a:rPr sz="1550" spc="5" dirty="0">
                <a:latin typeface="Times New Roman"/>
                <a:cs typeface="Times New Roman"/>
              </a:rPr>
              <a:t>the </a:t>
            </a:r>
            <a:r>
              <a:rPr sz="1550" spc="10" dirty="0">
                <a:latin typeface="Times New Roman"/>
                <a:cs typeface="Times New Roman"/>
              </a:rPr>
              <a:t>government </a:t>
            </a:r>
            <a:r>
              <a:rPr sz="1550" spc="5" dirty="0">
                <a:latin typeface="Times New Roman"/>
                <a:cs typeface="Times New Roman"/>
              </a:rPr>
              <a:t>will </a:t>
            </a:r>
            <a:r>
              <a:rPr sz="1550" spc="15" dirty="0">
                <a:latin typeface="Times New Roman"/>
                <a:cs typeface="Times New Roman"/>
              </a:rPr>
              <a:t>be </a:t>
            </a:r>
            <a:r>
              <a:rPr sz="1550" spc="10" dirty="0">
                <a:latin typeface="Times New Roman"/>
                <a:cs typeface="Times New Roman"/>
              </a:rPr>
              <a:t>recognized </a:t>
            </a:r>
            <a:r>
              <a:rPr sz="1550" spc="15" dirty="0">
                <a:latin typeface="Times New Roman"/>
                <a:cs typeface="Times New Roman"/>
              </a:rPr>
              <a:t>as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major drivers </a:t>
            </a:r>
            <a:r>
              <a:rPr sz="1550" spc="10" dirty="0">
                <a:latin typeface="Times New Roman"/>
                <a:cs typeface="Times New Roman"/>
              </a:rPr>
              <a:t>in </a:t>
            </a:r>
            <a:r>
              <a:rPr sz="1550" spc="15" dirty="0">
                <a:latin typeface="Times New Roman"/>
                <a:cs typeface="Times New Roman"/>
              </a:rPr>
              <a:t>the </a:t>
            </a:r>
            <a:r>
              <a:rPr sz="1550" spc="20" dirty="0">
                <a:latin typeface="Times New Roman"/>
                <a:cs typeface="Times New Roman"/>
              </a:rPr>
              <a:t>growth </a:t>
            </a:r>
            <a:r>
              <a:rPr sz="1550" spc="10" dirty="0">
                <a:latin typeface="Times New Roman"/>
                <a:cs typeface="Times New Roman"/>
              </a:rPr>
              <a:t>of </a:t>
            </a:r>
            <a:r>
              <a:rPr sz="1550" spc="15" dirty="0">
                <a:latin typeface="Times New Roman"/>
                <a:cs typeface="Times New Roman"/>
              </a:rPr>
              <a:t>the EV market. </a:t>
            </a:r>
            <a:r>
              <a:rPr sz="1550" spc="25" dirty="0">
                <a:latin typeface="Times New Roman"/>
                <a:cs typeface="Times New Roman"/>
              </a:rPr>
              <a:t>The </a:t>
            </a:r>
            <a:r>
              <a:rPr sz="1550" spc="20" dirty="0">
                <a:latin typeface="Times New Roman"/>
                <a:cs typeface="Times New Roman"/>
              </a:rPr>
              <a:t>low </a:t>
            </a:r>
            <a:r>
              <a:rPr sz="1550" spc="15" dirty="0">
                <a:latin typeface="Times New Roman"/>
                <a:cs typeface="Times New Roman"/>
              </a:rPr>
              <a:t>cost </a:t>
            </a:r>
            <a:r>
              <a:rPr sz="1550" spc="10" dirty="0">
                <a:latin typeface="Times New Roman"/>
                <a:cs typeface="Times New Roman"/>
              </a:rPr>
              <a:t>of </a:t>
            </a:r>
            <a:r>
              <a:rPr sz="1550" spc="20" dirty="0">
                <a:latin typeface="Times New Roman"/>
                <a:cs typeface="Times New Roman"/>
              </a:rPr>
              <a:t>EVs </a:t>
            </a:r>
            <a:r>
              <a:rPr sz="1550" spc="15" dirty="0">
                <a:latin typeface="Times New Roman"/>
                <a:cs typeface="Times New Roman"/>
              </a:rPr>
              <a:t>coupled </a:t>
            </a:r>
            <a:r>
              <a:rPr sz="1550" spc="10" dirty="0">
                <a:latin typeface="Times New Roman"/>
                <a:cs typeface="Times New Roman"/>
              </a:rPr>
              <a:t>with </a:t>
            </a:r>
            <a:r>
              <a:rPr sz="1550" spc="15" dirty="0">
                <a:latin typeface="Times New Roman"/>
                <a:cs typeface="Times New Roman"/>
              </a:rPr>
              <a:t>full </a:t>
            </a:r>
            <a:r>
              <a:rPr sz="1550" spc="20" dirty="0">
                <a:latin typeface="Times New Roman"/>
                <a:cs typeface="Times New Roman"/>
              </a:rPr>
              <a:t>automation can bring the </a:t>
            </a:r>
            <a:r>
              <a:rPr sz="1550" spc="35" dirty="0">
                <a:latin typeface="Times New Roman"/>
                <a:cs typeface="Times New Roman"/>
              </a:rPr>
              <a:t>EV </a:t>
            </a:r>
            <a:r>
              <a:rPr sz="1550" spc="20" dirty="0">
                <a:latin typeface="Times New Roman"/>
                <a:cs typeface="Times New Roman"/>
              </a:rPr>
              <a:t>market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to a </a:t>
            </a:r>
            <a:r>
              <a:rPr sz="1550" spc="15" dirty="0">
                <a:latin typeface="Times New Roman"/>
                <a:cs typeface="Times New Roman"/>
              </a:rPr>
              <a:t>new </a:t>
            </a:r>
            <a:r>
              <a:rPr sz="1550" spc="20" dirty="0">
                <a:latin typeface="Times New Roman"/>
                <a:cs typeface="Times New Roman"/>
              </a:rPr>
              <a:t>level. </a:t>
            </a:r>
            <a:r>
              <a:rPr sz="1550" spc="25" dirty="0">
                <a:latin typeface="Times New Roman"/>
                <a:cs typeface="Times New Roman"/>
              </a:rPr>
              <a:t>This </a:t>
            </a:r>
            <a:r>
              <a:rPr sz="1550" spc="20" dirty="0">
                <a:latin typeface="Times New Roman"/>
                <a:cs typeface="Times New Roman"/>
              </a:rPr>
              <a:t>can be </a:t>
            </a:r>
            <a:r>
              <a:rPr sz="1550" spc="25" dirty="0">
                <a:latin typeface="Times New Roman"/>
                <a:cs typeface="Times New Roman"/>
              </a:rPr>
              <a:t>achieved </a:t>
            </a:r>
            <a:r>
              <a:rPr sz="1550" spc="20" dirty="0">
                <a:latin typeface="Times New Roman"/>
                <a:cs typeface="Times New Roman"/>
              </a:rPr>
              <a:t>with the help of </a:t>
            </a:r>
            <a:r>
              <a:rPr sz="1550" spc="25" dirty="0">
                <a:latin typeface="Times New Roman"/>
                <a:cs typeface="Times New Roman"/>
              </a:rPr>
              <a:t>wireless </a:t>
            </a:r>
            <a:r>
              <a:rPr sz="1550" spc="20" dirty="0">
                <a:latin typeface="Times New Roman"/>
                <a:cs typeface="Times New Roman"/>
              </a:rPr>
              <a:t>charging or </a:t>
            </a:r>
            <a:r>
              <a:rPr sz="1550" spc="15" dirty="0">
                <a:latin typeface="Times New Roman"/>
                <a:cs typeface="Times New Roman"/>
              </a:rPr>
              <a:t>by </a:t>
            </a:r>
            <a:r>
              <a:rPr sz="1550" spc="20" dirty="0">
                <a:latin typeface="Times New Roman"/>
                <a:cs typeface="Times New Roman"/>
              </a:rPr>
              <a:t>reducing the </a:t>
            </a:r>
            <a:r>
              <a:rPr sz="1550" spc="25" dirty="0">
                <a:latin typeface="Times New Roman"/>
                <a:cs typeface="Times New Roman"/>
              </a:rPr>
              <a:t>size </a:t>
            </a:r>
            <a:r>
              <a:rPr sz="1550" spc="20" dirty="0">
                <a:latin typeface="Times New Roman"/>
                <a:cs typeface="Times New Roman"/>
              </a:rPr>
              <a:t>of batteries </a:t>
            </a:r>
            <a:r>
              <a:rPr sz="1550" spc="25" dirty="0">
                <a:latin typeface="Times New Roman"/>
                <a:cs typeface="Times New Roman"/>
              </a:rPr>
              <a:t>and hence </a:t>
            </a:r>
            <a:r>
              <a:rPr sz="1550" spc="20" dirty="0">
                <a:latin typeface="Times New Roman"/>
                <a:cs typeface="Times New Roman"/>
              </a:rPr>
              <a:t>the 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cost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Times New Roman"/>
                <a:cs typeface="Times New Roman"/>
              </a:rPr>
              <a:t>of</a:t>
            </a:r>
            <a:r>
              <a:rPr sz="1550" spc="10" dirty="0">
                <a:latin typeface="Times New Roman"/>
                <a:cs typeface="Times New Roman"/>
              </a:rPr>
              <a:t> the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vehicles,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making </a:t>
            </a:r>
            <a:r>
              <a:rPr sz="1550" spc="5" dirty="0">
                <a:latin typeface="Times New Roman"/>
                <a:cs typeface="Times New Roman"/>
              </a:rPr>
              <a:t>it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more</a:t>
            </a:r>
            <a:r>
              <a:rPr sz="1550" spc="5" dirty="0">
                <a:latin typeface="Times New Roman"/>
                <a:cs typeface="Times New Roman"/>
              </a:rPr>
              <a:t> affordable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for</a:t>
            </a:r>
            <a:r>
              <a:rPr sz="1550" spc="-1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the masses But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as</a:t>
            </a:r>
            <a:r>
              <a:rPr sz="1550" spc="10" dirty="0">
                <a:latin typeface="Times New Roman"/>
                <a:cs typeface="Times New Roman"/>
              </a:rPr>
              <a:t> of </a:t>
            </a:r>
            <a:r>
              <a:rPr sz="1550" spc="-15" dirty="0">
                <a:latin typeface="Times New Roman"/>
                <a:cs typeface="Times New Roman"/>
              </a:rPr>
              <a:t>now,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the</a:t>
            </a:r>
            <a:r>
              <a:rPr sz="1550" spc="10" dirty="0">
                <a:latin typeface="Times New Roman"/>
                <a:cs typeface="Times New Roman"/>
              </a:rPr>
              <a:t> prices of </a:t>
            </a:r>
            <a:r>
              <a:rPr sz="1550" spc="5" dirty="0">
                <a:latin typeface="Times New Roman"/>
                <a:cs typeface="Times New Roman"/>
              </a:rPr>
              <a:t>electric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vehicle</a:t>
            </a:r>
            <a:r>
              <a:rPr sz="1550" spc="2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are </a:t>
            </a:r>
            <a:r>
              <a:rPr sz="1550" spc="10" dirty="0">
                <a:latin typeface="Times New Roman"/>
                <a:cs typeface="Times New Roman"/>
              </a:rPr>
              <a:t>too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high </a:t>
            </a:r>
            <a:r>
              <a:rPr sz="1550" spc="5" dirty="0">
                <a:latin typeface="Times New Roman"/>
                <a:cs typeface="Times New Roman"/>
              </a:rPr>
              <a:t>with </a:t>
            </a:r>
            <a:r>
              <a:rPr sz="1550" spc="10" dirty="0">
                <a:latin typeface="Times New Roman"/>
                <a:cs typeface="Times New Roman"/>
              </a:rPr>
              <a:t> a </a:t>
            </a:r>
            <a:r>
              <a:rPr sz="1550" spc="35" dirty="0">
                <a:latin typeface="Times New Roman"/>
                <a:cs typeface="Times New Roman"/>
              </a:rPr>
              <a:t>lesser range, people </a:t>
            </a:r>
            <a:r>
              <a:rPr sz="1550" spc="30" dirty="0">
                <a:latin typeface="Times New Roman"/>
                <a:cs typeface="Times New Roman"/>
              </a:rPr>
              <a:t>do </a:t>
            </a:r>
            <a:r>
              <a:rPr sz="1550" spc="25" dirty="0">
                <a:latin typeface="Times New Roman"/>
                <a:cs typeface="Times New Roman"/>
              </a:rPr>
              <a:t>not </a:t>
            </a:r>
            <a:r>
              <a:rPr sz="1550" spc="30" dirty="0">
                <a:latin typeface="Times New Roman"/>
                <a:cs typeface="Times New Roman"/>
              </a:rPr>
              <a:t>see </a:t>
            </a:r>
            <a:r>
              <a:rPr sz="1550" spc="15" dirty="0">
                <a:latin typeface="Times New Roman"/>
                <a:cs typeface="Times New Roman"/>
              </a:rPr>
              <a:t>it </a:t>
            </a:r>
            <a:r>
              <a:rPr sz="1550" spc="25" dirty="0">
                <a:latin typeface="Times New Roman"/>
                <a:cs typeface="Times New Roman"/>
              </a:rPr>
              <a:t>as </a:t>
            </a:r>
            <a:r>
              <a:rPr sz="1550" spc="10" dirty="0">
                <a:latin typeface="Times New Roman"/>
                <a:cs typeface="Times New Roman"/>
              </a:rPr>
              <a:t>a </a:t>
            </a:r>
            <a:r>
              <a:rPr sz="1550" spc="35" dirty="0">
                <a:latin typeface="Times New Roman"/>
                <a:cs typeface="Times New Roman"/>
              </a:rPr>
              <a:t>viable option. </a:t>
            </a:r>
            <a:r>
              <a:rPr sz="1550" spc="30" dirty="0">
                <a:latin typeface="Times New Roman"/>
                <a:cs typeface="Times New Roman"/>
              </a:rPr>
              <a:t>However, </a:t>
            </a:r>
            <a:r>
              <a:rPr sz="1550" spc="15" dirty="0">
                <a:latin typeface="Times New Roman"/>
                <a:cs typeface="Times New Roman"/>
              </a:rPr>
              <a:t>it </a:t>
            </a:r>
            <a:r>
              <a:rPr sz="1550" spc="25" dirty="0">
                <a:latin typeface="Times New Roman"/>
                <a:cs typeface="Times New Roman"/>
              </a:rPr>
              <a:t>is </a:t>
            </a:r>
            <a:r>
              <a:rPr sz="1550" spc="30" dirty="0">
                <a:latin typeface="Times New Roman"/>
                <a:cs typeface="Times New Roman"/>
              </a:rPr>
              <a:t>not all </a:t>
            </a:r>
            <a:r>
              <a:rPr sz="1550" spc="35" dirty="0">
                <a:latin typeface="Times New Roman"/>
                <a:cs typeface="Times New Roman"/>
              </a:rPr>
              <a:t>doom </a:t>
            </a:r>
            <a:r>
              <a:rPr sz="1550" spc="30" dirty="0">
                <a:latin typeface="Times New Roman"/>
                <a:cs typeface="Times New Roman"/>
              </a:rPr>
              <a:t>and </a:t>
            </a:r>
            <a:r>
              <a:rPr sz="1550" spc="35" dirty="0">
                <a:latin typeface="Times New Roman"/>
                <a:cs typeface="Times New Roman"/>
              </a:rPr>
              <a:t>gloom </a:t>
            </a:r>
            <a:r>
              <a:rPr sz="1550" spc="30" dirty="0">
                <a:latin typeface="Times New Roman"/>
                <a:cs typeface="Times New Roman"/>
              </a:rPr>
              <a:t>for </a:t>
            </a:r>
            <a:r>
              <a:rPr sz="1550" spc="35" dirty="0">
                <a:latin typeface="Times New Roman"/>
                <a:cs typeface="Times New Roman"/>
              </a:rPr>
              <a:t>electric </a:t>
            </a:r>
            <a:r>
              <a:rPr sz="1550" spc="40" dirty="0">
                <a:latin typeface="Times New Roman"/>
                <a:cs typeface="Times New Roman"/>
              </a:rPr>
              <a:t>vehicles. </a:t>
            </a:r>
            <a:r>
              <a:rPr sz="1550" spc="35" dirty="0">
                <a:latin typeface="Times New Roman"/>
                <a:cs typeface="Times New Roman"/>
              </a:rPr>
              <a:t>The </a:t>
            </a:r>
            <a:r>
              <a:rPr sz="1550" spc="40" dirty="0">
                <a:latin typeface="Times New Roman"/>
                <a:cs typeface="Times New Roman"/>
              </a:rPr>
              <a:t> </a:t>
            </a:r>
            <a:r>
              <a:rPr sz="1550" spc="20" dirty="0">
                <a:latin typeface="Times New Roman"/>
                <a:cs typeface="Times New Roman"/>
              </a:rPr>
              <a:t>industry </a:t>
            </a:r>
            <a:r>
              <a:rPr sz="1550" spc="25" dirty="0">
                <a:latin typeface="Times New Roman"/>
                <a:cs typeface="Times New Roman"/>
              </a:rPr>
              <a:t>continues </a:t>
            </a:r>
            <a:r>
              <a:rPr sz="1550" spc="20" dirty="0">
                <a:latin typeface="Times New Roman"/>
                <a:cs typeface="Times New Roman"/>
              </a:rPr>
              <a:t>to </a:t>
            </a:r>
            <a:r>
              <a:rPr sz="1550" spc="25" dirty="0">
                <a:latin typeface="Times New Roman"/>
                <a:cs typeface="Times New Roman"/>
              </a:rPr>
              <a:t>grow </a:t>
            </a:r>
            <a:r>
              <a:rPr sz="1550" spc="20" dirty="0">
                <a:latin typeface="Times New Roman"/>
                <a:cs typeface="Times New Roman"/>
              </a:rPr>
              <a:t>at </a:t>
            </a:r>
            <a:r>
              <a:rPr sz="1550" spc="10" dirty="0">
                <a:latin typeface="Times New Roman"/>
                <a:cs typeface="Times New Roman"/>
              </a:rPr>
              <a:t>a </a:t>
            </a:r>
            <a:r>
              <a:rPr sz="1550" spc="25" dirty="0">
                <a:latin typeface="Times New Roman"/>
                <a:cs typeface="Times New Roman"/>
              </a:rPr>
              <a:t>rapid </a:t>
            </a:r>
            <a:r>
              <a:rPr sz="1550" spc="30" dirty="0">
                <a:latin typeface="Times New Roman"/>
                <a:cs typeface="Times New Roman"/>
              </a:rPr>
              <a:t>pace. </a:t>
            </a:r>
            <a:r>
              <a:rPr sz="1550" spc="15" dirty="0">
                <a:latin typeface="Times New Roman"/>
                <a:cs typeface="Times New Roman"/>
              </a:rPr>
              <a:t>In </a:t>
            </a:r>
            <a:r>
              <a:rPr sz="1550" spc="20" dirty="0">
                <a:latin typeface="Times New Roman"/>
                <a:cs typeface="Times New Roman"/>
              </a:rPr>
              <a:t>the </a:t>
            </a:r>
            <a:r>
              <a:rPr sz="1550" spc="30" dirty="0">
                <a:latin typeface="Times New Roman"/>
                <a:cs typeface="Times New Roman"/>
              </a:rPr>
              <a:t>long </a:t>
            </a:r>
            <a:r>
              <a:rPr sz="1550" spc="25" dirty="0">
                <a:latin typeface="Times New Roman"/>
                <a:cs typeface="Times New Roman"/>
              </a:rPr>
              <a:t>run, </a:t>
            </a:r>
            <a:r>
              <a:rPr sz="1550" spc="30" dirty="0">
                <a:latin typeface="Times New Roman"/>
                <a:cs typeface="Times New Roman"/>
              </a:rPr>
              <a:t>consumer demand </a:t>
            </a:r>
            <a:r>
              <a:rPr sz="1550" spc="25" dirty="0">
                <a:latin typeface="Times New Roman"/>
                <a:cs typeface="Times New Roman"/>
              </a:rPr>
              <a:t>triumphs, as evidenced </a:t>
            </a:r>
            <a:r>
              <a:rPr sz="1550" spc="30" dirty="0">
                <a:latin typeface="Times New Roman"/>
                <a:cs typeface="Times New Roman"/>
              </a:rPr>
              <a:t>by </a:t>
            </a:r>
            <a:r>
              <a:rPr sz="1550" spc="25" dirty="0">
                <a:latin typeface="Times New Roman"/>
                <a:cs typeface="Times New Roman"/>
              </a:rPr>
              <a:t>recent industry </a:t>
            </a:r>
            <a:r>
              <a:rPr sz="1550" spc="30" dirty="0">
                <a:latin typeface="Times New Roman"/>
                <a:cs typeface="Times New Roman"/>
              </a:rPr>
              <a:t> </a:t>
            </a:r>
            <a:r>
              <a:rPr sz="1550" spc="25" dirty="0">
                <a:latin typeface="Times New Roman"/>
                <a:cs typeface="Times New Roman"/>
              </a:rPr>
              <a:t>developments. All </a:t>
            </a:r>
            <a:r>
              <a:rPr sz="1550" spc="20" dirty="0">
                <a:latin typeface="Times New Roman"/>
                <a:cs typeface="Times New Roman"/>
              </a:rPr>
              <a:t>in </a:t>
            </a:r>
            <a:r>
              <a:rPr sz="1550" spc="15" dirty="0">
                <a:latin typeface="Times New Roman"/>
                <a:cs typeface="Times New Roman"/>
              </a:rPr>
              <a:t>all, </a:t>
            </a:r>
            <a:r>
              <a:rPr sz="1550" spc="25" dirty="0">
                <a:latin typeface="Times New Roman"/>
                <a:cs typeface="Times New Roman"/>
              </a:rPr>
              <a:t>given </a:t>
            </a:r>
            <a:r>
              <a:rPr sz="1550" spc="15" dirty="0">
                <a:latin typeface="Times New Roman"/>
                <a:cs typeface="Times New Roman"/>
              </a:rPr>
              <a:t>the </a:t>
            </a:r>
            <a:r>
              <a:rPr sz="1550" spc="25" dirty="0">
                <a:latin typeface="Times New Roman"/>
                <a:cs typeface="Times New Roman"/>
              </a:rPr>
              <a:t>growing </a:t>
            </a:r>
            <a:r>
              <a:rPr sz="1550" spc="30" dirty="0">
                <a:latin typeface="Times New Roman"/>
                <a:cs typeface="Times New Roman"/>
              </a:rPr>
              <a:t>awareness, </a:t>
            </a:r>
            <a:r>
              <a:rPr sz="1550" spc="25" dirty="0">
                <a:latin typeface="Times New Roman"/>
                <a:cs typeface="Times New Roman"/>
              </a:rPr>
              <a:t>cost-effective solutions, and </a:t>
            </a:r>
            <a:r>
              <a:rPr sz="1550" spc="30" dirty="0">
                <a:latin typeface="Times New Roman"/>
                <a:cs typeface="Times New Roman"/>
              </a:rPr>
              <a:t>convenience </a:t>
            </a:r>
            <a:r>
              <a:rPr sz="1550" spc="20" dirty="0">
                <a:latin typeface="Times New Roman"/>
                <a:cs typeface="Times New Roman"/>
              </a:rPr>
              <a:t>that the </a:t>
            </a:r>
            <a:r>
              <a:rPr sz="1550" spc="25" dirty="0">
                <a:latin typeface="Times New Roman"/>
                <a:cs typeface="Times New Roman"/>
              </a:rPr>
              <a:t>EV </a:t>
            </a:r>
            <a:r>
              <a:rPr sz="1550" spc="30" dirty="0">
                <a:latin typeface="Times New Roman"/>
                <a:cs typeface="Times New Roman"/>
              </a:rPr>
              <a:t>industry </a:t>
            </a:r>
            <a:r>
              <a:rPr sz="1550" spc="15" dirty="0">
                <a:latin typeface="Times New Roman"/>
                <a:cs typeface="Times New Roman"/>
              </a:rPr>
              <a:t>is 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gaining, </a:t>
            </a:r>
            <a:r>
              <a:rPr sz="1550" spc="-15" dirty="0">
                <a:latin typeface="Times New Roman"/>
                <a:cs typeface="Times New Roman"/>
              </a:rPr>
              <a:t>it’s</a:t>
            </a:r>
            <a:r>
              <a:rPr sz="1550" spc="5" dirty="0">
                <a:latin typeface="Times New Roman"/>
                <a:cs typeface="Times New Roman"/>
              </a:rPr>
              <a:t> safe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to </a:t>
            </a:r>
            <a:r>
              <a:rPr sz="1550" spc="10" dirty="0">
                <a:latin typeface="Times New Roman"/>
                <a:cs typeface="Times New Roman"/>
              </a:rPr>
              <a:t>say</a:t>
            </a:r>
            <a:r>
              <a:rPr sz="1550" spc="5" dirty="0">
                <a:latin typeface="Times New Roman"/>
                <a:cs typeface="Times New Roman"/>
              </a:rPr>
              <a:t> that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the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future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of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20" dirty="0">
                <a:latin typeface="Times New Roman"/>
                <a:cs typeface="Times New Roman"/>
              </a:rPr>
              <a:t>EVs</a:t>
            </a:r>
            <a:r>
              <a:rPr sz="1550" spc="-1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in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India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is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positively electric.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5" y="780287"/>
            <a:ext cx="10678795" cy="6003290"/>
          </a:xfrm>
          <a:custGeom>
            <a:avLst/>
            <a:gdLst/>
            <a:ahLst/>
            <a:cxnLst/>
            <a:rect l="l" t="t" r="r" b="b"/>
            <a:pathLst>
              <a:path w="10678795" h="6003290">
                <a:moveTo>
                  <a:pt x="0" y="0"/>
                </a:moveTo>
                <a:lnTo>
                  <a:pt x="10678668" y="0"/>
                </a:lnTo>
                <a:lnTo>
                  <a:pt x="10678668" y="6003035"/>
                </a:lnTo>
                <a:lnTo>
                  <a:pt x="0" y="600303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latin typeface="Arial MT"/>
                <a:cs typeface="Arial MT"/>
              </a:rPr>
              <a:t>3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197" y="900169"/>
            <a:ext cx="10338435" cy="5440045"/>
            <a:chOff x="243197" y="900169"/>
            <a:chExt cx="10338435" cy="5440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2872" y="3221406"/>
              <a:ext cx="4736055" cy="31184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3192" y="2756928"/>
              <a:ext cx="756920" cy="2757805"/>
            </a:xfrm>
            <a:custGeom>
              <a:avLst/>
              <a:gdLst/>
              <a:ahLst/>
              <a:cxnLst/>
              <a:rect l="l" t="t" r="r" b="b"/>
              <a:pathLst>
                <a:path w="756919" h="2757804">
                  <a:moveTo>
                    <a:pt x="244487" y="2529078"/>
                  </a:moveTo>
                  <a:lnTo>
                    <a:pt x="242963" y="2527808"/>
                  </a:lnTo>
                  <a:lnTo>
                    <a:pt x="239915" y="2522728"/>
                  </a:lnTo>
                  <a:lnTo>
                    <a:pt x="235343" y="2520188"/>
                  </a:lnTo>
                  <a:lnTo>
                    <a:pt x="230759" y="2515108"/>
                  </a:lnTo>
                  <a:lnTo>
                    <a:pt x="223888" y="2512568"/>
                  </a:lnTo>
                  <a:lnTo>
                    <a:pt x="216865" y="2508758"/>
                  </a:lnTo>
                  <a:lnTo>
                    <a:pt x="209550" y="2506218"/>
                  </a:lnTo>
                  <a:lnTo>
                    <a:pt x="201815" y="2504948"/>
                  </a:lnTo>
                  <a:lnTo>
                    <a:pt x="197243" y="2503678"/>
                  </a:lnTo>
                  <a:lnTo>
                    <a:pt x="189623" y="2503678"/>
                  </a:lnTo>
                  <a:lnTo>
                    <a:pt x="186575" y="2501138"/>
                  </a:lnTo>
                  <a:lnTo>
                    <a:pt x="182003" y="2501138"/>
                  </a:lnTo>
                  <a:lnTo>
                    <a:pt x="178955" y="2503678"/>
                  </a:lnTo>
                  <a:lnTo>
                    <a:pt x="172859" y="2503678"/>
                  </a:lnTo>
                  <a:lnTo>
                    <a:pt x="171335" y="2506218"/>
                  </a:lnTo>
                  <a:lnTo>
                    <a:pt x="169811" y="2511298"/>
                  </a:lnTo>
                  <a:lnTo>
                    <a:pt x="169811" y="2517648"/>
                  </a:lnTo>
                  <a:lnTo>
                    <a:pt x="171335" y="2522728"/>
                  </a:lnTo>
                  <a:lnTo>
                    <a:pt x="174383" y="2529078"/>
                  </a:lnTo>
                  <a:lnTo>
                    <a:pt x="174383" y="2530348"/>
                  </a:lnTo>
                  <a:lnTo>
                    <a:pt x="175907" y="2531618"/>
                  </a:lnTo>
                  <a:lnTo>
                    <a:pt x="244487" y="2531618"/>
                  </a:lnTo>
                  <a:lnTo>
                    <a:pt x="244487" y="2529078"/>
                  </a:lnTo>
                  <a:close/>
                </a:path>
                <a:path w="756919" h="2757804">
                  <a:moveTo>
                    <a:pt x="244487" y="1514094"/>
                  </a:moveTo>
                  <a:lnTo>
                    <a:pt x="242963" y="1512824"/>
                  </a:lnTo>
                  <a:lnTo>
                    <a:pt x="239915" y="1507744"/>
                  </a:lnTo>
                  <a:lnTo>
                    <a:pt x="235343" y="1505204"/>
                  </a:lnTo>
                  <a:lnTo>
                    <a:pt x="230759" y="1500124"/>
                  </a:lnTo>
                  <a:lnTo>
                    <a:pt x="223888" y="1497584"/>
                  </a:lnTo>
                  <a:lnTo>
                    <a:pt x="216865" y="1493774"/>
                  </a:lnTo>
                  <a:lnTo>
                    <a:pt x="209550" y="1491234"/>
                  </a:lnTo>
                  <a:lnTo>
                    <a:pt x="201815" y="1489964"/>
                  </a:lnTo>
                  <a:lnTo>
                    <a:pt x="197243" y="1488694"/>
                  </a:lnTo>
                  <a:lnTo>
                    <a:pt x="189623" y="1488694"/>
                  </a:lnTo>
                  <a:lnTo>
                    <a:pt x="186575" y="1487424"/>
                  </a:lnTo>
                  <a:lnTo>
                    <a:pt x="182003" y="1487424"/>
                  </a:lnTo>
                  <a:lnTo>
                    <a:pt x="178955" y="1488694"/>
                  </a:lnTo>
                  <a:lnTo>
                    <a:pt x="172859" y="1488694"/>
                  </a:lnTo>
                  <a:lnTo>
                    <a:pt x="171335" y="1491234"/>
                  </a:lnTo>
                  <a:lnTo>
                    <a:pt x="169811" y="1496314"/>
                  </a:lnTo>
                  <a:lnTo>
                    <a:pt x="169811" y="1502664"/>
                  </a:lnTo>
                  <a:lnTo>
                    <a:pt x="171335" y="1507744"/>
                  </a:lnTo>
                  <a:lnTo>
                    <a:pt x="174383" y="1514094"/>
                  </a:lnTo>
                  <a:lnTo>
                    <a:pt x="174383" y="1515364"/>
                  </a:lnTo>
                  <a:lnTo>
                    <a:pt x="175907" y="1516634"/>
                  </a:lnTo>
                  <a:lnTo>
                    <a:pt x="244487" y="1516634"/>
                  </a:lnTo>
                  <a:lnTo>
                    <a:pt x="244487" y="1514094"/>
                  </a:lnTo>
                  <a:close/>
                </a:path>
                <a:path w="756919" h="2757804">
                  <a:moveTo>
                    <a:pt x="244487" y="499110"/>
                  </a:moveTo>
                  <a:lnTo>
                    <a:pt x="242963" y="497840"/>
                  </a:lnTo>
                  <a:lnTo>
                    <a:pt x="239915" y="492760"/>
                  </a:lnTo>
                  <a:lnTo>
                    <a:pt x="235343" y="490220"/>
                  </a:lnTo>
                  <a:lnTo>
                    <a:pt x="230759" y="485140"/>
                  </a:lnTo>
                  <a:lnTo>
                    <a:pt x="223888" y="482600"/>
                  </a:lnTo>
                  <a:lnTo>
                    <a:pt x="216865" y="478790"/>
                  </a:lnTo>
                  <a:lnTo>
                    <a:pt x="209550" y="476250"/>
                  </a:lnTo>
                  <a:lnTo>
                    <a:pt x="201815" y="474980"/>
                  </a:lnTo>
                  <a:lnTo>
                    <a:pt x="197243" y="473710"/>
                  </a:lnTo>
                  <a:lnTo>
                    <a:pt x="189623" y="473710"/>
                  </a:lnTo>
                  <a:lnTo>
                    <a:pt x="186575" y="472440"/>
                  </a:lnTo>
                  <a:lnTo>
                    <a:pt x="182003" y="472440"/>
                  </a:lnTo>
                  <a:lnTo>
                    <a:pt x="178955" y="473710"/>
                  </a:lnTo>
                  <a:lnTo>
                    <a:pt x="172859" y="473710"/>
                  </a:lnTo>
                  <a:lnTo>
                    <a:pt x="171335" y="476250"/>
                  </a:lnTo>
                  <a:lnTo>
                    <a:pt x="169811" y="481330"/>
                  </a:lnTo>
                  <a:lnTo>
                    <a:pt x="169811" y="487680"/>
                  </a:lnTo>
                  <a:lnTo>
                    <a:pt x="171335" y="492760"/>
                  </a:lnTo>
                  <a:lnTo>
                    <a:pt x="174383" y="499110"/>
                  </a:lnTo>
                  <a:lnTo>
                    <a:pt x="174383" y="500380"/>
                  </a:lnTo>
                  <a:lnTo>
                    <a:pt x="175907" y="501650"/>
                  </a:lnTo>
                  <a:lnTo>
                    <a:pt x="244487" y="501650"/>
                  </a:lnTo>
                  <a:lnTo>
                    <a:pt x="244487" y="499110"/>
                  </a:lnTo>
                  <a:close/>
                </a:path>
                <a:path w="756919" h="2757804">
                  <a:moveTo>
                    <a:pt x="756551" y="2347468"/>
                  </a:moveTo>
                  <a:lnTo>
                    <a:pt x="755027" y="2344928"/>
                  </a:lnTo>
                  <a:lnTo>
                    <a:pt x="755027" y="2341118"/>
                  </a:lnTo>
                  <a:lnTo>
                    <a:pt x="745871" y="2333498"/>
                  </a:lnTo>
                  <a:lnTo>
                    <a:pt x="684923" y="2333498"/>
                  </a:lnTo>
                  <a:lnTo>
                    <a:pt x="683399" y="2332228"/>
                  </a:lnTo>
                  <a:lnTo>
                    <a:pt x="683399" y="2320798"/>
                  </a:lnTo>
                  <a:lnTo>
                    <a:pt x="681875" y="2313178"/>
                  </a:lnTo>
                  <a:lnTo>
                    <a:pt x="683399" y="2305558"/>
                  </a:lnTo>
                  <a:lnTo>
                    <a:pt x="683399" y="2303018"/>
                  </a:lnTo>
                  <a:lnTo>
                    <a:pt x="680351" y="2300478"/>
                  </a:lnTo>
                  <a:lnTo>
                    <a:pt x="678827" y="2297938"/>
                  </a:lnTo>
                  <a:lnTo>
                    <a:pt x="675779" y="2299208"/>
                  </a:lnTo>
                  <a:lnTo>
                    <a:pt x="669671" y="2299208"/>
                  </a:lnTo>
                  <a:lnTo>
                    <a:pt x="666623" y="2300478"/>
                  </a:lnTo>
                  <a:lnTo>
                    <a:pt x="665111" y="2303018"/>
                  </a:lnTo>
                  <a:lnTo>
                    <a:pt x="665111" y="2313178"/>
                  </a:lnTo>
                  <a:lnTo>
                    <a:pt x="663575" y="2314448"/>
                  </a:lnTo>
                  <a:lnTo>
                    <a:pt x="608723" y="2314448"/>
                  </a:lnTo>
                  <a:lnTo>
                    <a:pt x="598881" y="2316988"/>
                  </a:lnTo>
                  <a:lnTo>
                    <a:pt x="590626" y="2322068"/>
                  </a:lnTo>
                  <a:lnTo>
                    <a:pt x="584923" y="2330958"/>
                  </a:lnTo>
                  <a:lnTo>
                    <a:pt x="582815" y="2339848"/>
                  </a:lnTo>
                  <a:lnTo>
                    <a:pt x="582815" y="2361438"/>
                  </a:lnTo>
                  <a:lnTo>
                    <a:pt x="581291" y="2367788"/>
                  </a:lnTo>
                  <a:lnTo>
                    <a:pt x="581291" y="2369058"/>
                  </a:lnTo>
                  <a:lnTo>
                    <a:pt x="538619" y="2369058"/>
                  </a:lnTo>
                  <a:lnTo>
                    <a:pt x="525259" y="2374138"/>
                  </a:lnTo>
                  <a:lnTo>
                    <a:pt x="515188" y="2383028"/>
                  </a:lnTo>
                  <a:lnTo>
                    <a:pt x="508825" y="2394458"/>
                  </a:lnTo>
                  <a:lnTo>
                    <a:pt x="506615" y="2407158"/>
                  </a:lnTo>
                  <a:lnTo>
                    <a:pt x="506615" y="2652268"/>
                  </a:lnTo>
                  <a:lnTo>
                    <a:pt x="505091" y="2664968"/>
                  </a:lnTo>
                  <a:lnTo>
                    <a:pt x="500519" y="2670048"/>
                  </a:lnTo>
                  <a:lnTo>
                    <a:pt x="433463" y="2670048"/>
                  </a:lnTo>
                  <a:lnTo>
                    <a:pt x="430415" y="2667508"/>
                  </a:lnTo>
                  <a:lnTo>
                    <a:pt x="427367" y="2667508"/>
                  </a:lnTo>
                  <a:lnTo>
                    <a:pt x="421271" y="2666238"/>
                  </a:lnTo>
                  <a:lnTo>
                    <a:pt x="419747" y="2663698"/>
                  </a:lnTo>
                  <a:lnTo>
                    <a:pt x="418223" y="2658618"/>
                  </a:lnTo>
                  <a:lnTo>
                    <a:pt x="416699" y="2656078"/>
                  </a:lnTo>
                  <a:lnTo>
                    <a:pt x="416699" y="2649728"/>
                  </a:lnTo>
                  <a:lnTo>
                    <a:pt x="416890" y="2600198"/>
                  </a:lnTo>
                  <a:lnTo>
                    <a:pt x="417106" y="2567178"/>
                  </a:lnTo>
                  <a:lnTo>
                    <a:pt x="417233" y="2482088"/>
                  </a:lnTo>
                  <a:lnTo>
                    <a:pt x="416699" y="2437638"/>
                  </a:lnTo>
                  <a:lnTo>
                    <a:pt x="415798" y="2431288"/>
                  </a:lnTo>
                  <a:lnTo>
                    <a:pt x="415620" y="2430018"/>
                  </a:lnTo>
                  <a:lnTo>
                    <a:pt x="389267" y="2403348"/>
                  </a:lnTo>
                  <a:lnTo>
                    <a:pt x="380123" y="2403348"/>
                  </a:lnTo>
                  <a:lnTo>
                    <a:pt x="377075" y="2400808"/>
                  </a:lnTo>
                  <a:lnTo>
                    <a:pt x="375551" y="2400808"/>
                  </a:lnTo>
                  <a:lnTo>
                    <a:pt x="375551" y="2252218"/>
                  </a:lnTo>
                  <a:lnTo>
                    <a:pt x="375551" y="2089658"/>
                  </a:lnTo>
                  <a:lnTo>
                    <a:pt x="357873" y="2047748"/>
                  </a:lnTo>
                  <a:lnTo>
                    <a:pt x="344157" y="2036851"/>
                  </a:lnTo>
                  <a:lnTo>
                    <a:pt x="344157" y="2555748"/>
                  </a:lnTo>
                  <a:lnTo>
                    <a:pt x="343916" y="2562098"/>
                  </a:lnTo>
                  <a:lnTo>
                    <a:pt x="343115" y="2568448"/>
                  </a:lnTo>
                  <a:lnTo>
                    <a:pt x="342023" y="2574798"/>
                  </a:lnTo>
                  <a:lnTo>
                    <a:pt x="340499" y="2576068"/>
                  </a:lnTo>
                  <a:lnTo>
                    <a:pt x="340499" y="2577338"/>
                  </a:lnTo>
                  <a:lnTo>
                    <a:pt x="308483" y="2577338"/>
                  </a:lnTo>
                  <a:lnTo>
                    <a:pt x="310019" y="2574798"/>
                  </a:lnTo>
                  <a:lnTo>
                    <a:pt x="308483" y="2574798"/>
                  </a:lnTo>
                  <a:lnTo>
                    <a:pt x="304876" y="2567178"/>
                  </a:lnTo>
                  <a:lnTo>
                    <a:pt x="303923" y="2566162"/>
                  </a:lnTo>
                  <a:lnTo>
                    <a:pt x="303923" y="2581148"/>
                  </a:lnTo>
                  <a:lnTo>
                    <a:pt x="302082" y="2588768"/>
                  </a:lnTo>
                  <a:lnTo>
                    <a:pt x="297256" y="2595118"/>
                  </a:lnTo>
                  <a:lnTo>
                    <a:pt x="290410" y="2598928"/>
                  </a:lnTo>
                  <a:lnTo>
                    <a:pt x="282587" y="2600198"/>
                  </a:lnTo>
                  <a:lnTo>
                    <a:pt x="274980" y="2598928"/>
                  </a:lnTo>
                  <a:lnTo>
                    <a:pt x="268681" y="2595118"/>
                  </a:lnTo>
                  <a:lnTo>
                    <a:pt x="264363" y="2588768"/>
                  </a:lnTo>
                  <a:lnTo>
                    <a:pt x="262775" y="2581148"/>
                  </a:lnTo>
                  <a:lnTo>
                    <a:pt x="263563" y="2577338"/>
                  </a:lnTo>
                  <a:lnTo>
                    <a:pt x="264363" y="2573528"/>
                  </a:lnTo>
                  <a:lnTo>
                    <a:pt x="268681" y="2567178"/>
                  </a:lnTo>
                  <a:lnTo>
                    <a:pt x="274980" y="2563368"/>
                  </a:lnTo>
                  <a:lnTo>
                    <a:pt x="282587" y="2560828"/>
                  </a:lnTo>
                  <a:lnTo>
                    <a:pt x="291058" y="2563368"/>
                  </a:lnTo>
                  <a:lnTo>
                    <a:pt x="297827" y="2567178"/>
                  </a:lnTo>
                  <a:lnTo>
                    <a:pt x="302298" y="2573528"/>
                  </a:lnTo>
                  <a:lnTo>
                    <a:pt x="303923" y="2581148"/>
                  </a:lnTo>
                  <a:lnTo>
                    <a:pt x="303923" y="2566162"/>
                  </a:lnTo>
                  <a:lnTo>
                    <a:pt x="298970" y="2560828"/>
                  </a:lnTo>
                  <a:lnTo>
                    <a:pt x="291350" y="2557018"/>
                  </a:lnTo>
                  <a:lnTo>
                    <a:pt x="282587" y="2555748"/>
                  </a:lnTo>
                  <a:lnTo>
                    <a:pt x="273824" y="2557018"/>
                  </a:lnTo>
                  <a:lnTo>
                    <a:pt x="266204" y="2560828"/>
                  </a:lnTo>
                  <a:lnTo>
                    <a:pt x="260299" y="2565908"/>
                  </a:lnTo>
                  <a:lnTo>
                    <a:pt x="256679" y="2573528"/>
                  </a:lnTo>
                  <a:lnTo>
                    <a:pt x="256679" y="2576068"/>
                  </a:lnTo>
                  <a:lnTo>
                    <a:pt x="255155" y="2577338"/>
                  </a:lnTo>
                  <a:lnTo>
                    <a:pt x="239509" y="2577338"/>
                  </a:lnTo>
                  <a:lnTo>
                    <a:pt x="226771" y="2576068"/>
                  </a:lnTo>
                  <a:lnTo>
                    <a:pt x="145427" y="2576068"/>
                  </a:lnTo>
                  <a:lnTo>
                    <a:pt x="145427" y="2574798"/>
                  </a:lnTo>
                  <a:lnTo>
                    <a:pt x="141782" y="2567178"/>
                  </a:lnTo>
                  <a:lnTo>
                    <a:pt x="139331" y="2564625"/>
                  </a:lnTo>
                  <a:lnTo>
                    <a:pt x="139331" y="2581148"/>
                  </a:lnTo>
                  <a:lnTo>
                    <a:pt x="137731" y="2588768"/>
                  </a:lnTo>
                  <a:lnTo>
                    <a:pt x="133426" y="2595118"/>
                  </a:lnTo>
                  <a:lnTo>
                    <a:pt x="127114" y="2598928"/>
                  </a:lnTo>
                  <a:lnTo>
                    <a:pt x="119519" y="2600198"/>
                  </a:lnTo>
                  <a:lnTo>
                    <a:pt x="111036" y="2598928"/>
                  </a:lnTo>
                  <a:lnTo>
                    <a:pt x="104279" y="2595118"/>
                  </a:lnTo>
                  <a:lnTo>
                    <a:pt x="99796" y="2588768"/>
                  </a:lnTo>
                  <a:lnTo>
                    <a:pt x="98183" y="2581148"/>
                  </a:lnTo>
                  <a:lnTo>
                    <a:pt x="99237" y="2576068"/>
                  </a:lnTo>
                  <a:lnTo>
                    <a:pt x="99771" y="2573528"/>
                  </a:lnTo>
                  <a:lnTo>
                    <a:pt x="104089" y="2567178"/>
                  </a:lnTo>
                  <a:lnTo>
                    <a:pt x="110388" y="2563368"/>
                  </a:lnTo>
                  <a:lnTo>
                    <a:pt x="117983" y="2560828"/>
                  </a:lnTo>
                  <a:lnTo>
                    <a:pt x="126466" y="2563368"/>
                  </a:lnTo>
                  <a:lnTo>
                    <a:pt x="133235" y="2567178"/>
                  </a:lnTo>
                  <a:lnTo>
                    <a:pt x="137706" y="2573528"/>
                  </a:lnTo>
                  <a:lnTo>
                    <a:pt x="139331" y="2581148"/>
                  </a:lnTo>
                  <a:lnTo>
                    <a:pt x="139331" y="2564625"/>
                  </a:lnTo>
                  <a:lnTo>
                    <a:pt x="135712" y="2560828"/>
                  </a:lnTo>
                  <a:lnTo>
                    <a:pt x="127635" y="2557018"/>
                  </a:lnTo>
                  <a:lnTo>
                    <a:pt x="117983" y="2555748"/>
                  </a:lnTo>
                  <a:lnTo>
                    <a:pt x="109220" y="2557018"/>
                  </a:lnTo>
                  <a:lnTo>
                    <a:pt x="101612" y="2560828"/>
                  </a:lnTo>
                  <a:lnTo>
                    <a:pt x="95707" y="2567178"/>
                  </a:lnTo>
                  <a:lnTo>
                    <a:pt x="92087" y="2574798"/>
                  </a:lnTo>
                  <a:lnTo>
                    <a:pt x="92087" y="2576068"/>
                  </a:lnTo>
                  <a:lnTo>
                    <a:pt x="66179" y="2576068"/>
                  </a:lnTo>
                  <a:lnTo>
                    <a:pt x="66294" y="2573528"/>
                  </a:lnTo>
                  <a:lnTo>
                    <a:pt x="66789" y="2568448"/>
                  </a:lnTo>
                  <a:lnTo>
                    <a:pt x="66560" y="2562098"/>
                  </a:lnTo>
                  <a:lnTo>
                    <a:pt x="65747" y="2555748"/>
                  </a:lnTo>
                  <a:lnTo>
                    <a:pt x="64655" y="2549398"/>
                  </a:lnTo>
                  <a:lnTo>
                    <a:pt x="63792" y="2541778"/>
                  </a:lnTo>
                  <a:lnTo>
                    <a:pt x="63512" y="2535428"/>
                  </a:lnTo>
                  <a:lnTo>
                    <a:pt x="63792" y="2527808"/>
                  </a:lnTo>
                  <a:lnTo>
                    <a:pt x="64655" y="2521458"/>
                  </a:lnTo>
                  <a:lnTo>
                    <a:pt x="89039" y="2489708"/>
                  </a:lnTo>
                  <a:lnTo>
                    <a:pt x="136283" y="2477008"/>
                  </a:lnTo>
                  <a:lnTo>
                    <a:pt x="146951" y="2477008"/>
                  </a:lnTo>
                  <a:lnTo>
                    <a:pt x="153035" y="2479548"/>
                  </a:lnTo>
                  <a:lnTo>
                    <a:pt x="170167" y="2482088"/>
                  </a:lnTo>
                  <a:lnTo>
                    <a:pt x="187147" y="2487168"/>
                  </a:lnTo>
                  <a:lnTo>
                    <a:pt x="203835" y="2493518"/>
                  </a:lnTo>
                  <a:lnTo>
                    <a:pt x="220103" y="2499868"/>
                  </a:lnTo>
                  <a:lnTo>
                    <a:pt x="261251" y="2520188"/>
                  </a:lnTo>
                  <a:lnTo>
                    <a:pt x="278777" y="2525268"/>
                  </a:lnTo>
                  <a:lnTo>
                    <a:pt x="287388" y="2525268"/>
                  </a:lnTo>
                  <a:lnTo>
                    <a:pt x="296303" y="2526538"/>
                  </a:lnTo>
                  <a:lnTo>
                    <a:pt x="302399" y="2526538"/>
                  </a:lnTo>
                  <a:lnTo>
                    <a:pt x="310019" y="2527808"/>
                  </a:lnTo>
                  <a:lnTo>
                    <a:pt x="317639" y="2527808"/>
                  </a:lnTo>
                  <a:lnTo>
                    <a:pt x="327685" y="2530348"/>
                  </a:lnTo>
                  <a:lnTo>
                    <a:pt x="335165" y="2535428"/>
                  </a:lnTo>
                  <a:lnTo>
                    <a:pt x="340347" y="2541778"/>
                  </a:lnTo>
                  <a:lnTo>
                    <a:pt x="343535" y="2549398"/>
                  </a:lnTo>
                  <a:lnTo>
                    <a:pt x="344157" y="2555748"/>
                  </a:lnTo>
                  <a:lnTo>
                    <a:pt x="344157" y="2036851"/>
                  </a:lnTo>
                  <a:lnTo>
                    <a:pt x="331495" y="2031238"/>
                  </a:lnTo>
                  <a:lnTo>
                    <a:pt x="328307" y="2031009"/>
                  </a:lnTo>
                  <a:lnTo>
                    <a:pt x="328307" y="2106168"/>
                  </a:lnTo>
                  <a:lnTo>
                    <a:pt x="328307" y="2221738"/>
                  </a:lnTo>
                  <a:lnTo>
                    <a:pt x="326085" y="2233168"/>
                  </a:lnTo>
                  <a:lnTo>
                    <a:pt x="319735" y="2243328"/>
                  </a:lnTo>
                  <a:lnTo>
                    <a:pt x="309651" y="2249678"/>
                  </a:lnTo>
                  <a:lnTo>
                    <a:pt x="296303" y="2252218"/>
                  </a:lnTo>
                  <a:lnTo>
                    <a:pt x="110375" y="2252218"/>
                  </a:lnTo>
                  <a:lnTo>
                    <a:pt x="99390" y="2249678"/>
                  </a:lnTo>
                  <a:lnTo>
                    <a:pt x="89992" y="2244598"/>
                  </a:lnTo>
                  <a:lnTo>
                    <a:pt x="83146" y="2236978"/>
                  </a:lnTo>
                  <a:lnTo>
                    <a:pt x="79883" y="2225548"/>
                  </a:lnTo>
                  <a:lnTo>
                    <a:pt x="78359" y="2224278"/>
                  </a:lnTo>
                  <a:lnTo>
                    <a:pt x="78359" y="2106168"/>
                  </a:lnTo>
                  <a:lnTo>
                    <a:pt x="80822" y="2093468"/>
                  </a:lnTo>
                  <a:lnTo>
                    <a:pt x="87706" y="2083308"/>
                  </a:lnTo>
                  <a:lnTo>
                    <a:pt x="98298" y="2076958"/>
                  </a:lnTo>
                  <a:lnTo>
                    <a:pt x="111899" y="2074418"/>
                  </a:lnTo>
                  <a:lnTo>
                    <a:pt x="296303" y="2074418"/>
                  </a:lnTo>
                  <a:lnTo>
                    <a:pt x="309651" y="2076958"/>
                  </a:lnTo>
                  <a:lnTo>
                    <a:pt x="319735" y="2083308"/>
                  </a:lnTo>
                  <a:lnTo>
                    <a:pt x="326085" y="2093468"/>
                  </a:lnTo>
                  <a:lnTo>
                    <a:pt x="328307" y="2106168"/>
                  </a:lnTo>
                  <a:lnTo>
                    <a:pt x="328307" y="2031009"/>
                  </a:lnTo>
                  <a:lnTo>
                    <a:pt x="314591" y="2029968"/>
                  </a:lnTo>
                  <a:lnTo>
                    <a:pt x="85864" y="2029968"/>
                  </a:lnTo>
                  <a:lnTo>
                    <a:pt x="41224" y="2057908"/>
                  </a:lnTo>
                  <a:lnTo>
                    <a:pt x="32639" y="2087118"/>
                  </a:lnTo>
                  <a:lnTo>
                    <a:pt x="32639" y="2701798"/>
                  </a:lnTo>
                  <a:lnTo>
                    <a:pt x="31115" y="2701798"/>
                  </a:lnTo>
                  <a:lnTo>
                    <a:pt x="28079" y="2703068"/>
                  </a:lnTo>
                  <a:lnTo>
                    <a:pt x="8267" y="2703068"/>
                  </a:lnTo>
                  <a:lnTo>
                    <a:pt x="2171" y="2709418"/>
                  </a:lnTo>
                  <a:lnTo>
                    <a:pt x="647" y="2717038"/>
                  </a:lnTo>
                  <a:lnTo>
                    <a:pt x="0" y="2723388"/>
                  </a:lnTo>
                  <a:lnTo>
                    <a:pt x="76" y="2731008"/>
                  </a:lnTo>
                  <a:lnTo>
                    <a:pt x="431" y="2737358"/>
                  </a:lnTo>
                  <a:lnTo>
                    <a:pt x="647" y="2746248"/>
                  </a:lnTo>
                  <a:lnTo>
                    <a:pt x="2171" y="2752598"/>
                  </a:lnTo>
                  <a:lnTo>
                    <a:pt x="6743" y="2757678"/>
                  </a:lnTo>
                  <a:lnTo>
                    <a:pt x="398411" y="2757678"/>
                  </a:lnTo>
                  <a:lnTo>
                    <a:pt x="402971" y="2755138"/>
                  </a:lnTo>
                  <a:lnTo>
                    <a:pt x="406031" y="2748788"/>
                  </a:lnTo>
                  <a:lnTo>
                    <a:pt x="406031" y="2746248"/>
                  </a:lnTo>
                  <a:lnTo>
                    <a:pt x="407555" y="2743708"/>
                  </a:lnTo>
                  <a:lnTo>
                    <a:pt x="408406" y="2737358"/>
                  </a:lnTo>
                  <a:lnTo>
                    <a:pt x="408698" y="2731008"/>
                  </a:lnTo>
                  <a:lnTo>
                    <a:pt x="408406" y="2724658"/>
                  </a:lnTo>
                  <a:lnTo>
                    <a:pt x="407555" y="2718308"/>
                  </a:lnTo>
                  <a:lnTo>
                    <a:pt x="404507" y="2710688"/>
                  </a:lnTo>
                  <a:lnTo>
                    <a:pt x="399923" y="2704338"/>
                  </a:lnTo>
                  <a:lnTo>
                    <a:pt x="390779" y="2703068"/>
                  </a:lnTo>
                  <a:lnTo>
                    <a:pt x="375551" y="2703068"/>
                  </a:lnTo>
                  <a:lnTo>
                    <a:pt x="375551" y="2600198"/>
                  </a:lnTo>
                  <a:lnTo>
                    <a:pt x="375551" y="2577338"/>
                  </a:lnTo>
                  <a:lnTo>
                    <a:pt x="375551" y="2477008"/>
                  </a:lnTo>
                  <a:lnTo>
                    <a:pt x="375551" y="2431288"/>
                  </a:lnTo>
                  <a:lnTo>
                    <a:pt x="377075" y="2431288"/>
                  </a:lnTo>
                  <a:lnTo>
                    <a:pt x="383171" y="2435098"/>
                  </a:lnTo>
                  <a:lnTo>
                    <a:pt x="384683" y="2437638"/>
                  </a:lnTo>
                  <a:lnTo>
                    <a:pt x="384683" y="2441448"/>
                  </a:lnTo>
                  <a:lnTo>
                    <a:pt x="386219" y="2445258"/>
                  </a:lnTo>
                  <a:lnTo>
                    <a:pt x="386219" y="2658618"/>
                  </a:lnTo>
                  <a:lnTo>
                    <a:pt x="389432" y="2673858"/>
                  </a:lnTo>
                  <a:lnTo>
                    <a:pt x="398221" y="2685288"/>
                  </a:lnTo>
                  <a:lnTo>
                    <a:pt x="411289" y="2694178"/>
                  </a:lnTo>
                  <a:lnTo>
                    <a:pt x="427367" y="2696718"/>
                  </a:lnTo>
                  <a:lnTo>
                    <a:pt x="508127" y="2696718"/>
                  </a:lnTo>
                  <a:lnTo>
                    <a:pt x="535635" y="2670048"/>
                  </a:lnTo>
                  <a:lnTo>
                    <a:pt x="537095" y="2659888"/>
                  </a:lnTo>
                  <a:lnTo>
                    <a:pt x="537095" y="2408428"/>
                  </a:lnTo>
                  <a:lnTo>
                    <a:pt x="538619" y="2403348"/>
                  </a:lnTo>
                  <a:lnTo>
                    <a:pt x="543191" y="2399538"/>
                  </a:lnTo>
                  <a:lnTo>
                    <a:pt x="549275" y="2398268"/>
                  </a:lnTo>
                  <a:lnTo>
                    <a:pt x="556145" y="2396998"/>
                  </a:lnTo>
                  <a:lnTo>
                    <a:pt x="579767" y="2396998"/>
                  </a:lnTo>
                  <a:lnTo>
                    <a:pt x="581291" y="2398268"/>
                  </a:lnTo>
                  <a:lnTo>
                    <a:pt x="581291" y="2400808"/>
                  </a:lnTo>
                  <a:lnTo>
                    <a:pt x="582815" y="2403348"/>
                  </a:lnTo>
                  <a:lnTo>
                    <a:pt x="581291" y="2404618"/>
                  </a:lnTo>
                  <a:lnTo>
                    <a:pt x="581291" y="2430018"/>
                  </a:lnTo>
                  <a:lnTo>
                    <a:pt x="582815" y="2431288"/>
                  </a:lnTo>
                  <a:lnTo>
                    <a:pt x="582815" y="2433828"/>
                  </a:lnTo>
                  <a:lnTo>
                    <a:pt x="586689" y="2441448"/>
                  </a:lnTo>
                  <a:lnTo>
                    <a:pt x="593293" y="2449068"/>
                  </a:lnTo>
                  <a:lnTo>
                    <a:pt x="601878" y="2452878"/>
                  </a:lnTo>
                  <a:lnTo>
                    <a:pt x="611771" y="2454148"/>
                  </a:lnTo>
                  <a:lnTo>
                    <a:pt x="660527" y="2454148"/>
                  </a:lnTo>
                  <a:lnTo>
                    <a:pt x="663575" y="2455418"/>
                  </a:lnTo>
                  <a:lnTo>
                    <a:pt x="665111" y="2455418"/>
                  </a:lnTo>
                  <a:lnTo>
                    <a:pt x="665111" y="2463038"/>
                  </a:lnTo>
                  <a:lnTo>
                    <a:pt x="666623" y="2468118"/>
                  </a:lnTo>
                  <a:lnTo>
                    <a:pt x="669671" y="2471928"/>
                  </a:lnTo>
                  <a:lnTo>
                    <a:pt x="680351" y="2471928"/>
                  </a:lnTo>
                  <a:lnTo>
                    <a:pt x="681875" y="2468118"/>
                  </a:lnTo>
                  <a:lnTo>
                    <a:pt x="681875" y="2455418"/>
                  </a:lnTo>
                  <a:lnTo>
                    <a:pt x="683399" y="2447798"/>
                  </a:lnTo>
                  <a:lnTo>
                    <a:pt x="683399" y="2436368"/>
                  </a:lnTo>
                  <a:lnTo>
                    <a:pt x="684923" y="2435098"/>
                  </a:lnTo>
                  <a:lnTo>
                    <a:pt x="748931" y="2435098"/>
                  </a:lnTo>
                  <a:lnTo>
                    <a:pt x="753503" y="2430018"/>
                  </a:lnTo>
                  <a:lnTo>
                    <a:pt x="756551" y="2421128"/>
                  </a:lnTo>
                  <a:lnTo>
                    <a:pt x="756551" y="2416048"/>
                  </a:lnTo>
                  <a:lnTo>
                    <a:pt x="755027" y="2413508"/>
                  </a:lnTo>
                  <a:lnTo>
                    <a:pt x="755027" y="2409698"/>
                  </a:lnTo>
                  <a:lnTo>
                    <a:pt x="750455" y="2405888"/>
                  </a:lnTo>
                  <a:lnTo>
                    <a:pt x="744359" y="2403348"/>
                  </a:lnTo>
                  <a:lnTo>
                    <a:pt x="684923" y="2403348"/>
                  </a:lnTo>
                  <a:lnTo>
                    <a:pt x="683399" y="2400808"/>
                  </a:lnTo>
                  <a:lnTo>
                    <a:pt x="683399" y="2396998"/>
                  </a:lnTo>
                  <a:lnTo>
                    <a:pt x="683399" y="2367788"/>
                  </a:lnTo>
                  <a:lnTo>
                    <a:pt x="684923" y="2366518"/>
                  </a:lnTo>
                  <a:lnTo>
                    <a:pt x="745871" y="2366518"/>
                  </a:lnTo>
                  <a:lnTo>
                    <a:pt x="747407" y="2365248"/>
                  </a:lnTo>
                  <a:lnTo>
                    <a:pt x="753503" y="2362708"/>
                  </a:lnTo>
                  <a:lnTo>
                    <a:pt x="756551" y="2353818"/>
                  </a:lnTo>
                  <a:lnTo>
                    <a:pt x="756551" y="2347468"/>
                  </a:lnTo>
                  <a:close/>
                </a:path>
                <a:path w="756919" h="2757804">
                  <a:moveTo>
                    <a:pt x="756551" y="1332484"/>
                  </a:moveTo>
                  <a:lnTo>
                    <a:pt x="755027" y="1329944"/>
                  </a:lnTo>
                  <a:lnTo>
                    <a:pt x="755027" y="1326134"/>
                  </a:lnTo>
                  <a:lnTo>
                    <a:pt x="748931" y="1321054"/>
                  </a:lnTo>
                  <a:lnTo>
                    <a:pt x="745871" y="1319784"/>
                  </a:lnTo>
                  <a:lnTo>
                    <a:pt x="684923" y="1319784"/>
                  </a:lnTo>
                  <a:lnTo>
                    <a:pt x="683399" y="1317244"/>
                  </a:lnTo>
                  <a:lnTo>
                    <a:pt x="683399" y="1305814"/>
                  </a:lnTo>
                  <a:lnTo>
                    <a:pt x="681875" y="1298194"/>
                  </a:lnTo>
                  <a:lnTo>
                    <a:pt x="683399" y="1290574"/>
                  </a:lnTo>
                  <a:lnTo>
                    <a:pt x="683399" y="1288034"/>
                  </a:lnTo>
                  <a:lnTo>
                    <a:pt x="680351" y="1285494"/>
                  </a:lnTo>
                  <a:lnTo>
                    <a:pt x="678827" y="1282954"/>
                  </a:lnTo>
                  <a:lnTo>
                    <a:pt x="675779" y="1284224"/>
                  </a:lnTo>
                  <a:lnTo>
                    <a:pt x="669671" y="1284224"/>
                  </a:lnTo>
                  <a:lnTo>
                    <a:pt x="666623" y="1285494"/>
                  </a:lnTo>
                  <a:lnTo>
                    <a:pt x="665111" y="1288034"/>
                  </a:lnTo>
                  <a:lnTo>
                    <a:pt x="665111" y="1298194"/>
                  </a:lnTo>
                  <a:lnTo>
                    <a:pt x="663575" y="1299464"/>
                  </a:lnTo>
                  <a:lnTo>
                    <a:pt x="608723" y="1299464"/>
                  </a:lnTo>
                  <a:lnTo>
                    <a:pt x="598881" y="1302004"/>
                  </a:lnTo>
                  <a:lnTo>
                    <a:pt x="590626" y="1307084"/>
                  </a:lnTo>
                  <a:lnTo>
                    <a:pt x="584923" y="1315974"/>
                  </a:lnTo>
                  <a:lnTo>
                    <a:pt x="582815" y="1324864"/>
                  </a:lnTo>
                  <a:lnTo>
                    <a:pt x="582815" y="1347724"/>
                  </a:lnTo>
                  <a:lnTo>
                    <a:pt x="581291" y="1352804"/>
                  </a:lnTo>
                  <a:lnTo>
                    <a:pt x="581291" y="1354074"/>
                  </a:lnTo>
                  <a:lnTo>
                    <a:pt x="538619" y="1354074"/>
                  </a:lnTo>
                  <a:lnTo>
                    <a:pt x="525259" y="1359154"/>
                  </a:lnTo>
                  <a:lnTo>
                    <a:pt x="515188" y="1369314"/>
                  </a:lnTo>
                  <a:lnTo>
                    <a:pt x="508825" y="1379474"/>
                  </a:lnTo>
                  <a:lnTo>
                    <a:pt x="506615" y="1392174"/>
                  </a:lnTo>
                  <a:lnTo>
                    <a:pt x="506615" y="1637284"/>
                  </a:lnTo>
                  <a:lnTo>
                    <a:pt x="505091" y="1649984"/>
                  </a:lnTo>
                  <a:lnTo>
                    <a:pt x="500519" y="1655064"/>
                  </a:lnTo>
                  <a:lnTo>
                    <a:pt x="433463" y="1655064"/>
                  </a:lnTo>
                  <a:lnTo>
                    <a:pt x="430415" y="1652524"/>
                  </a:lnTo>
                  <a:lnTo>
                    <a:pt x="427367" y="1652524"/>
                  </a:lnTo>
                  <a:lnTo>
                    <a:pt x="421271" y="1651254"/>
                  </a:lnTo>
                  <a:lnTo>
                    <a:pt x="419747" y="1648714"/>
                  </a:lnTo>
                  <a:lnTo>
                    <a:pt x="418223" y="1643634"/>
                  </a:lnTo>
                  <a:lnTo>
                    <a:pt x="416699" y="1641094"/>
                  </a:lnTo>
                  <a:lnTo>
                    <a:pt x="416699" y="1634744"/>
                  </a:lnTo>
                  <a:lnTo>
                    <a:pt x="416890" y="1586484"/>
                  </a:lnTo>
                  <a:lnTo>
                    <a:pt x="417220" y="1535684"/>
                  </a:lnTo>
                  <a:lnTo>
                    <a:pt x="417322" y="1474724"/>
                  </a:lnTo>
                  <a:lnTo>
                    <a:pt x="416699" y="1422654"/>
                  </a:lnTo>
                  <a:lnTo>
                    <a:pt x="415798" y="1416304"/>
                  </a:lnTo>
                  <a:lnTo>
                    <a:pt x="415620" y="1415034"/>
                  </a:lnTo>
                  <a:lnTo>
                    <a:pt x="389267" y="1388364"/>
                  </a:lnTo>
                  <a:lnTo>
                    <a:pt x="380123" y="1388364"/>
                  </a:lnTo>
                  <a:lnTo>
                    <a:pt x="377075" y="1385824"/>
                  </a:lnTo>
                  <a:lnTo>
                    <a:pt x="375551" y="1385824"/>
                  </a:lnTo>
                  <a:lnTo>
                    <a:pt x="375551" y="1237234"/>
                  </a:lnTo>
                  <a:lnTo>
                    <a:pt x="375551" y="1074674"/>
                  </a:lnTo>
                  <a:lnTo>
                    <a:pt x="357873" y="1032764"/>
                  </a:lnTo>
                  <a:lnTo>
                    <a:pt x="345059" y="1022261"/>
                  </a:lnTo>
                  <a:lnTo>
                    <a:pt x="345059" y="1543304"/>
                  </a:lnTo>
                  <a:lnTo>
                    <a:pt x="343535" y="1552194"/>
                  </a:lnTo>
                  <a:lnTo>
                    <a:pt x="342023" y="1559814"/>
                  </a:lnTo>
                  <a:lnTo>
                    <a:pt x="340499" y="1561084"/>
                  </a:lnTo>
                  <a:lnTo>
                    <a:pt x="340499" y="1563624"/>
                  </a:lnTo>
                  <a:lnTo>
                    <a:pt x="338975" y="1563624"/>
                  </a:lnTo>
                  <a:lnTo>
                    <a:pt x="332117" y="1562354"/>
                  </a:lnTo>
                  <a:lnTo>
                    <a:pt x="318401" y="1562354"/>
                  </a:lnTo>
                  <a:lnTo>
                    <a:pt x="311543" y="1563624"/>
                  </a:lnTo>
                  <a:lnTo>
                    <a:pt x="308483" y="1563624"/>
                  </a:lnTo>
                  <a:lnTo>
                    <a:pt x="310019" y="1561084"/>
                  </a:lnTo>
                  <a:lnTo>
                    <a:pt x="308483" y="1559814"/>
                  </a:lnTo>
                  <a:lnTo>
                    <a:pt x="304876" y="1552194"/>
                  </a:lnTo>
                  <a:lnTo>
                    <a:pt x="303923" y="1551178"/>
                  </a:lnTo>
                  <a:lnTo>
                    <a:pt x="303923" y="1566164"/>
                  </a:lnTo>
                  <a:lnTo>
                    <a:pt x="302082" y="1573784"/>
                  </a:lnTo>
                  <a:lnTo>
                    <a:pt x="297256" y="1580134"/>
                  </a:lnTo>
                  <a:lnTo>
                    <a:pt x="290410" y="1583944"/>
                  </a:lnTo>
                  <a:lnTo>
                    <a:pt x="282587" y="1586484"/>
                  </a:lnTo>
                  <a:lnTo>
                    <a:pt x="274980" y="1583944"/>
                  </a:lnTo>
                  <a:lnTo>
                    <a:pt x="268681" y="1580134"/>
                  </a:lnTo>
                  <a:lnTo>
                    <a:pt x="264363" y="1573784"/>
                  </a:lnTo>
                  <a:lnTo>
                    <a:pt x="262775" y="1566164"/>
                  </a:lnTo>
                  <a:lnTo>
                    <a:pt x="263296" y="1563624"/>
                  </a:lnTo>
                  <a:lnTo>
                    <a:pt x="264363" y="1558544"/>
                  </a:lnTo>
                  <a:lnTo>
                    <a:pt x="268681" y="1552194"/>
                  </a:lnTo>
                  <a:lnTo>
                    <a:pt x="274980" y="1548384"/>
                  </a:lnTo>
                  <a:lnTo>
                    <a:pt x="282587" y="1545844"/>
                  </a:lnTo>
                  <a:lnTo>
                    <a:pt x="291058" y="1548384"/>
                  </a:lnTo>
                  <a:lnTo>
                    <a:pt x="297827" y="1552194"/>
                  </a:lnTo>
                  <a:lnTo>
                    <a:pt x="302298" y="1558544"/>
                  </a:lnTo>
                  <a:lnTo>
                    <a:pt x="303923" y="1566164"/>
                  </a:lnTo>
                  <a:lnTo>
                    <a:pt x="303923" y="1551178"/>
                  </a:lnTo>
                  <a:lnTo>
                    <a:pt x="298970" y="1545844"/>
                  </a:lnTo>
                  <a:lnTo>
                    <a:pt x="291350" y="1542034"/>
                  </a:lnTo>
                  <a:lnTo>
                    <a:pt x="282587" y="1540764"/>
                  </a:lnTo>
                  <a:lnTo>
                    <a:pt x="273824" y="1542034"/>
                  </a:lnTo>
                  <a:lnTo>
                    <a:pt x="266204" y="1545844"/>
                  </a:lnTo>
                  <a:lnTo>
                    <a:pt x="260299" y="1552194"/>
                  </a:lnTo>
                  <a:lnTo>
                    <a:pt x="256679" y="1559814"/>
                  </a:lnTo>
                  <a:lnTo>
                    <a:pt x="256679" y="1561084"/>
                  </a:lnTo>
                  <a:lnTo>
                    <a:pt x="255155" y="1563624"/>
                  </a:lnTo>
                  <a:lnTo>
                    <a:pt x="252107" y="1563624"/>
                  </a:lnTo>
                  <a:lnTo>
                    <a:pt x="226771" y="1561084"/>
                  </a:lnTo>
                  <a:lnTo>
                    <a:pt x="145427" y="1561084"/>
                  </a:lnTo>
                  <a:lnTo>
                    <a:pt x="145427" y="1559814"/>
                  </a:lnTo>
                  <a:lnTo>
                    <a:pt x="141782" y="1552194"/>
                  </a:lnTo>
                  <a:lnTo>
                    <a:pt x="139331" y="1549641"/>
                  </a:lnTo>
                  <a:lnTo>
                    <a:pt x="139331" y="1566164"/>
                  </a:lnTo>
                  <a:lnTo>
                    <a:pt x="137731" y="1573784"/>
                  </a:lnTo>
                  <a:lnTo>
                    <a:pt x="133426" y="1580134"/>
                  </a:lnTo>
                  <a:lnTo>
                    <a:pt x="127114" y="1583944"/>
                  </a:lnTo>
                  <a:lnTo>
                    <a:pt x="119519" y="1586484"/>
                  </a:lnTo>
                  <a:lnTo>
                    <a:pt x="111036" y="1583944"/>
                  </a:lnTo>
                  <a:lnTo>
                    <a:pt x="104279" y="1580134"/>
                  </a:lnTo>
                  <a:lnTo>
                    <a:pt x="99796" y="1573784"/>
                  </a:lnTo>
                  <a:lnTo>
                    <a:pt x="98183" y="1566164"/>
                  </a:lnTo>
                  <a:lnTo>
                    <a:pt x="99237" y="1561084"/>
                  </a:lnTo>
                  <a:lnTo>
                    <a:pt x="99771" y="1558544"/>
                  </a:lnTo>
                  <a:lnTo>
                    <a:pt x="104089" y="1552194"/>
                  </a:lnTo>
                  <a:lnTo>
                    <a:pt x="110388" y="1548384"/>
                  </a:lnTo>
                  <a:lnTo>
                    <a:pt x="117983" y="1545844"/>
                  </a:lnTo>
                  <a:lnTo>
                    <a:pt x="126466" y="1548384"/>
                  </a:lnTo>
                  <a:lnTo>
                    <a:pt x="133235" y="1552194"/>
                  </a:lnTo>
                  <a:lnTo>
                    <a:pt x="137706" y="1558544"/>
                  </a:lnTo>
                  <a:lnTo>
                    <a:pt x="139331" y="1566164"/>
                  </a:lnTo>
                  <a:lnTo>
                    <a:pt x="139331" y="1549641"/>
                  </a:lnTo>
                  <a:lnTo>
                    <a:pt x="135712" y="1545844"/>
                  </a:lnTo>
                  <a:lnTo>
                    <a:pt x="127635" y="1542034"/>
                  </a:lnTo>
                  <a:lnTo>
                    <a:pt x="117983" y="1540764"/>
                  </a:lnTo>
                  <a:lnTo>
                    <a:pt x="109220" y="1542034"/>
                  </a:lnTo>
                  <a:lnTo>
                    <a:pt x="101612" y="1545844"/>
                  </a:lnTo>
                  <a:lnTo>
                    <a:pt x="95707" y="1552194"/>
                  </a:lnTo>
                  <a:lnTo>
                    <a:pt x="92087" y="1559814"/>
                  </a:lnTo>
                  <a:lnTo>
                    <a:pt x="92087" y="1561084"/>
                  </a:lnTo>
                  <a:lnTo>
                    <a:pt x="66179" y="1561084"/>
                  </a:lnTo>
                  <a:lnTo>
                    <a:pt x="66294" y="1558544"/>
                  </a:lnTo>
                  <a:lnTo>
                    <a:pt x="66789" y="1553464"/>
                  </a:lnTo>
                  <a:lnTo>
                    <a:pt x="66560" y="1547114"/>
                  </a:lnTo>
                  <a:lnTo>
                    <a:pt x="65747" y="1540764"/>
                  </a:lnTo>
                  <a:lnTo>
                    <a:pt x="64655" y="1534414"/>
                  </a:lnTo>
                  <a:lnTo>
                    <a:pt x="63792" y="1526794"/>
                  </a:lnTo>
                  <a:lnTo>
                    <a:pt x="63512" y="1520444"/>
                  </a:lnTo>
                  <a:lnTo>
                    <a:pt x="63792" y="1514094"/>
                  </a:lnTo>
                  <a:lnTo>
                    <a:pt x="64655" y="1506474"/>
                  </a:lnTo>
                  <a:lnTo>
                    <a:pt x="89039" y="1474724"/>
                  </a:lnTo>
                  <a:lnTo>
                    <a:pt x="136283" y="1462024"/>
                  </a:lnTo>
                  <a:lnTo>
                    <a:pt x="146951" y="1462024"/>
                  </a:lnTo>
                  <a:lnTo>
                    <a:pt x="153035" y="1464564"/>
                  </a:lnTo>
                  <a:lnTo>
                    <a:pt x="170167" y="1467104"/>
                  </a:lnTo>
                  <a:lnTo>
                    <a:pt x="187147" y="1472184"/>
                  </a:lnTo>
                  <a:lnTo>
                    <a:pt x="203835" y="1478534"/>
                  </a:lnTo>
                  <a:lnTo>
                    <a:pt x="220103" y="1484884"/>
                  </a:lnTo>
                  <a:lnTo>
                    <a:pt x="261251" y="1505204"/>
                  </a:lnTo>
                  <a:lnTo>
                    <a:pt x="278777" y="1510284"/>
                  </a:lnTo>
                  <a:lnTo>
                    <a:pt x="287388" y="1510284"/>
                  </a:lnTo>
                  <a:lnTo>
                    <a:pt x="296303" y="1511554"/>
                  </a:lnTo>
                  <a:lnTo>
                    <a:pt x="302399" y="1511554"/>
                  </a:lnTo>
                  <a:lnTo>
                    <a:pt x="310019" y="1512824"/>
                  </a:lnTo>
                  <a:lnTo>
                    <a:pt x="317639" y="1512824"/>
                  </a:lnTo>
                  <a:lnTo>
                    <a:pt x="327685" y="1515364"/>
                  </a:lnTo>
                  <a:lnTo>
                    <a:pt x="335165" y="1520444"/>
                  </a:lnTo>
                  <a:lnTo>
                    <a:pt x="340347" y="1528064"/>
                  </a:lnTo>
                  <a:lnTo>
                    <a:pt x="343535" y="1535684"/>
                  </a:lnTo>
                  <a:lnTo>
                    <a:pt x="345059" y="1543304"/>
                  </a:lnTo>
                  <a:lnTo>
                    <a:pt x="345059" y="1022261"/>
                  </a:lnTo>
                  <a:lnTo>
                    <a:pt x="331495" y="1016254"/>
                  </a:lnTo>
                  <a:lnTo>
                    <a:pt x="328307" y="1016025"/>
                  </a:lnTo>
                  <a:lnTo>
                    <a:pt x="328307" y="1091184"/>
                  </a:lnTo>
                  <a:lnTo>
                    <a:pt x="328307" y="1206754"/>
                  </a:lnTo>
                  <a:lnTo>
                    <a:pt x="326085" y="1218184"/>
                  </a:lnTo>
                  <a:lnTo>
                    <a:pt x="319735" y="1228344"/>
                  </a:lnTo>
                  <a:lnTo>
                    <a:pt x="309651" y="1234694"/>
                  </a:lnTo>
                  <a:lnTo>
                    <a:pt x="296303" y="1237234"/>
                  </a:lnTo>
                  <a:lnTo>
                    <a:pt x="110375" y="1237234"/>
                  </a:lnTo>
                  <a:lnTo>
                    <a:pt x="99390" y="1234694"/>
                  </a:lnTo>
                  <a:lnTo>
                    <a:pt x="89992" y="1229614"/>
                  </a:lnTo>
                  <a:lnTo>
                    <a:pt x="83146" y="1221994"/>
                  </a:lnTo>
                  <a:lnTo>
                    <a:pt x="79883" y="1210564"/>
                  </a:lnTo>
                  <a:lnTo>
                    <a:pt x="78359" y="1209294"/>
                  </a:lnTo>
                  <a:lnTo>
                    <a:pt x="78359" y="1091184"/>
                  </a:lnTo>
                  <a:lnTo>
                    <a:pt x="80822" y="1078484"/>
                  </a:lnTo>
                  <a:lnTo>
                    <a:pt x="87706" y="1068324"/>
                  </a:lnTo>
                  <a:lnTo>
                    <a:pt x="98298" y="1061974"/>
                  </a:lnTo>
                  <a:lnTo>
                    <a:pt x="111899" y="1059434"/>
                  </a:lnTo>
                  <a:lnTo>
                    <a:pt x="296303" y="1059434"/>
                  </a:lnTo>
                  <a:lnTo>
                    <a:pt x="309651" y="1061974"/>
                  </a:lnTo>
                  <a:lnTo>
                    <a:pt x="319735" y="1068324"/>
                  </a:lnTo>
                  <a:lnTo>
                    <a:pt x="326085" y="1078484"/>
                  </a:lnTo>
                  <a:lnTo>
                    <a:pt x="328307" y="1091184"/>
                  </a:lnTo>
                  <a:lnTo>
                    <a:pt x="328307" y="1016025"/>
                  </a:lnTo>
                  <a:lnTo>
                    <a:pt x="314591" y="1014984"/>
                  </a:lnTo>
                  <a:lnTo>
                    <a:pt x="85864" y="1014984"/>
                  </a:lnTo>
                  <a:lnTo>
                    <a:pt x="41224" y="1042924"/>
                  </a:lnTo>
                  <a:lnTo>
                    <a:pt x="32639" y="1072134"/>
                  </a:lnTo>
                  <a:lnTo>
                    <a:pt x="32639" y="1686814"/>
                  </a:lnTo>
                  <a:lnTo>
                    <a:pt x="31115" y="1688084"/>
                  </a:lnTo>
                  <a:lnTo>
                    <a:pt x="8267" y="1688084"/>
                  </a:lnTo>
                  <a:lnTo>
                    <a:pt x="2171" y="1694434"/>
                  </a:lnTo>
                  <a:lnTo>
                    <a:pt x="647" y="1702054"/>
                  </a:lnTo>
                  <a:lnTo>
                    <a:pt x="0" y="1708404"/>
                  </a:lnTo>
                  <a:lnTo>
                    <a:pt x="76" y="1716024"/>
                  </a:lnTo>
                  <a:lnTo>
                    <a:pt x="431" y="1722374"/>
                  </a:lnTo>
                  <a:lnTo>
                    <a:pt x="647" y="1731264"/>
                  </a:lnTo>
                  <a:lnTo>
                    <a:pt x="2171" y="1738884"/>
                  </a:lnTo>
                  <a:lnTo>
                    <a:pt x="6743" y="1742694"/>
                  </a:lnTo>
                  <a:lnTo>
                    <a:pt x="398411" y="1742694"/>
                  </a:lnTo>
                  <a:lnTo>
                    <a:pt x="402971" y="1740154"/>
                  </a:lnTo>
                  <a:lnTo>
                    <a:pt x="406031" y="1733804"/>
                  </a:lnTo>
                  <a:lnTo>
                    <a:pt x="406031" y="1731264"/>
                  </a:lnTo>
                  <a:lnTo>
                    <a:pt x="407555" y="1728724"/>
                  </a:lnTo>
                  <a:lnTo>
                    <a:pt x="408406" y="1722374"/>
                  </a:lnTo>
                  <a:lnTo>
                    <a:pt x="408698" y="1716024"/>
                  </a:lnTo>
                  <a:lnTo>
                    <a:pt x="408406" y="1709674"/>
                  </a:lnTo>
                  <a:lnTo>
                    <a:pt x="407555" y="1703324"/>
                  </a:lnTo>
                  <a:lnTo>
                    <a:pt x="404507" y="1695704"/>
                  </a:lnTo>
                  <a:lnTo>
                    <a:pt x="399923" y="1689354"/>
                  </a:lnTo>
                  <a:lnTo>
                    <a:pt x="390779" y="1688084"/>
                  </a:lnTo>
                  <a:lnTo>
                    <a:pt x="375551" y="1688084"/>
                  </a:lnTo>
                  <a:lnTo>
                    <a:pt x="375551" y="1586484"/>
                  </a:lnTo>
                  <a:lnTo>
                    <a:pt x="375551" y="1563624"/>
                  </a:lnTo>
                  <a:lnTo>
                    <a:pt x="375551" y="1462024"/>
                  </a:lnTo>
                  <a:lnTo>
                    <a:pt x="375551" y="1416304"/>
                  </a:lnTo>
                  <a:lnTo>
                    <a:pt x="377075" y="1416304"/>
                  </a:lnTo>
                  <a:lnTo>
                    <a:pt x="383171" y="1420114"/>
                  </a:lnTo>
                  <a:lnTo>
                    <a:pt x="384683" y="1422654"/>
                  </a:lnTo>
                  <a:lnTo>
                    <a:pt x="384683" y="1426464"/>
                  </a:lnTo>
                  <a:lnTo>
                    <a:pt x="386219" y="1430274"/>
                  </a:lnTo>
                  <a:lnTo>
                    <a:pt x="386219" y="1643634"/>
                  </a:lnTo>
                  <a:lnTo>
                    <a:pt x="389432" y="1658874"/>
                  </a:lnTo>
                  <a:lnTo>
                    <a:pt x="398221" y="1670304"/>
                  </a:lnTo>
                  <a:lnTo>
                    <a:pt x="411289" y="1679194"/>
                  </a:lnTo>
                  <a:lnTo>
                    <a:pt x="427367" y="1681734"/>
                  </a:lnTo>
                  <a:lnTo>
                    <a:pt x="508127" y="1681734"/>
                  </a:lnTo>
                  <a:lnTo>
                    <a:pt x="535635" y="1655064"/>
                  </a:lnTo>
                  <a:lnTo>
                    <a:pt x="537095" y="1644904"/>
                  </a:lnTo>
                  <a:lnTo>
                    <a:pt x="537095" y="1393444"/>
                  </a:lnTo>
                  <a:lnTo>
                    <a:pt x="538619" y="1388364"/>
                  </a:lnTo>
                  <a:lnTo>
                    <a:pt x="543191" y="1384554"/>
                  </a:lnTo>
                  <a:lnTo>
                    <a:pt x="549275" y="1383284"/>
                  </a:lnTo>
                  <a:lnTo>
                    <a:pt x="556145" y="1382014"/>
                  </a:lnTo>
                  <a:lnTo>
                    <a:pt x="579767" y="1382014"/>
                  </a:lnTo>
                  <a:lnTo>
                    <a:pt x="581291" y="1383284"/>
                  </a:lnTo>
                  <a:lnTo>
                    <a:pt x="581291" y="1385824"/>
                  </a:lnTo>
                  <a:lnTo>
                    <a:pt x="582815" y="1388364"/>
                  </a:lnTo>
                  <a:lnTo>
                    <a:pt x="581291" y="1389634"/>
                  </a:lnTo>
                  <a:lnTo>
                    <a:pt x="581291" y="1415034"/>
                  </a:lnTo>
                  <a:lnTo>
                    <a:pt x="582815" y="1416304"/>
                  </a:lnTo>
                  <a:lnTo>
                    <a:pt x="582815" y="1417574"/>
                  </a:lnTo>
                  <a:lnTo>
                    <a:pt x="586689" y="1427734"/>
                  </a:lnTo>
                  <a:lnTo>
                    <a:pt x="593293" y="1434084"/>
                  </a:lnTo>
                  <a:lnTo>
                    <a:pt x="601878" y="1437894"/>
                  </a:lnTo>
                  <a:lnTo>
                    <a:pt x="611771" y="1439164"/>
                  </a:lnTo>
                  <a:lnTo>
                    <a:pt x="660527" y="1439164"/>
                  </a:lnTo>
                  <a:lnTo>
                    <a:pt x="663575" y="1440434"/>
                  </a:lnTo>
                  <a:lnTo>
                    <a:pt x="665111" y="1440434"/>
                  </a:lnTo>
                  <a:lnTo>
                    <a:pt x="665111" y="1449324"/>
                  </a:lnTo>
                  <a:lnTo>
                    <a:pt x="666623" y="1453134"/>
                  </a:lnTo>
                  <a:lnTo>
                    <a:pt x="669671" y="1455674"/>
                  </a:lnTo>
                  <a:lnTo>
                    <a:pt x="680351" y="1455674"/>
                  </a:lnTo>
                  <a:lnTo>
                    <a:pt x="681875" y="1453134"/>
                  </a:lnTo>
                  <a:lnTo>
                    <a:pt x="681875" y="1440434"/>
                  </a:lnTo>
                  <a:lnTo>
                    <a:pt x="683399" y="1434084"/>
                  </a:lnTo>
                  <a:lnTo>
                    <a:pt x="683399" y="1421384"/>
                  </a:lnTo>
                  <a:lnTo>
                    <a:pt x="684923" y="1420114"/>
                  </a:lnTo>
                  <a:lnTo>
                    <a:pt x="748931" y="1420114"/>
                  </a:lnTo>
                  <a:lnTo>
                    <a:pt x="753503" y="1416304"/>
                  </a:lnTo>
                  <a:lnTo>
                    <a:pt x="756551" y="1406144"/>
                  </a:lnTo>
                  <a:lnTo>
                    <a:pt x="756551" y="1401064"/>
                  </a:lnTo>
                  <a:lnTo>
                    <a:pt x="755027" y="1398524"/>
                  </a:lnTo>
                  <a:lnTo>
                    <a:pt x="755027" y="1395984"/>
                  </a:lnTo>
                  <a:lnTo>
                    <a:pt x="750455" y="1390904"/>
                  </a:lnTo>
                  <a:lnTo>
                    <a:pt x="744359" y="1388364"/>
                  </a:lnTo>
                  <a:lnTo>
                    <a:pt x="684923" y="1388364"/>
                  </a:lnTo>
                  <a:lnTo>
                    <a:pt x="683399" y="1385824"/>
                  </a:lnTo>
                  <a:lnTo>
                    <a:pt x="683399" y="1382014"/>
                  </a:lnTo>
                  <a:lnTo>
                    <a:pt x="683399" y="1352804"/>
                  </a:lnTo>
                  <a:lnTo>
                    <a:pt x="684923" y="1351534"/>
                  </a:lnTo>
                  <a:lnTo>
                    <a:pt x="745871" y="1351534"/>
                  </a:lnTo>
                  <a:lnTo>
                    <a:pt x="747407" y="1350264"/>
                  </a:lnTo>
                  <a:lnTo>
                    <a:pt x="753503" y="1347724"/>
                  </a:lnTo>
                  <a:lnTo>
                    <a:pt x="756551" y="1338834"/>
                  </a:lnTo>
                  <a:lnTo>
                    <a:pt x="756551" y="1332484"/>
                  </a:lnTo>
                  <a:close/>
                </a:path>
                <a:path w="756919" h="2757804">
                  <a:moveTo>
                    <a:pt x="756551" y="317500"/>
                  </a:moveTo>
                  <a:lnTo>
                    <a:pt x="755027" y="314960"/>
                  </a:lnTo>
                  <a:lnTo>
                    <a:pt x="755027" y="311150"/>
                  </a:lnTo>
                  <a:lnTo>
                    <a:pt x="748931" y="306070"/>
                  </a:lnTo>
                  <a:lnTo>
                    <a:pt x="745871" y="304800"/>
                  </a:lnTo>
                  <a:lnTo>
                    <a:pt x="684923" y="304800"/>
                  </a:lnTo>
                  <a:lnTo>
                    <a:pt x="683399" y="302260"/>
                  </a:lnTo>
                  <a:lnTo>
                    <a:pt x="683399" y="290830"/>
                  </a:lnTo>
                  <a:lnTo>
                    <a:pt x="681875" y="283210"/>
                  </a:lnTo>
                  <a:lnTo>
                    <a:pt x="683399" y="275590"/>
                  </a:lnTo>
                  <a:lnTo>
                    <a:pt x="683399" y="273050"/>
                  </a:lnTo>
                  <a:lnTo>
                    <a:pt x="680351" y="270510"/>
                  </a:lnTo>
                  <a:lnTo>
                    <a:pt x="678827" y="267970"/>
                  </a:lnTo>
                  <a:lnTo>
                    <a:pt x="675779" y="269240"/>
                  </a:lnTo>
                  <a:lnTo>
                    <a:pt x="669671" y="269240"/>
                  </a:lnTo>
                  <a:lnTo>
                    <a:pt x="666623" y="270510"/>
                  </a:lnTo>
                  <a:lnTo>
                    <a:pt x="665111" y="273050"/>
                  </a:lnTo>
                  <a:lnTo>
                    <a:pt x="665111" y="283210"/>
                  </a:lnTo>
                  <a:lnTo>
                    <a:pt x="663575" y="284480"/>
                  </a:lnTo>
                  <a:lnTo>
                    <a:pt x="608723" y="284480"/>
                  </a:lnTo>
                  <a:lnTo>
                    <a:pt x="598881" y="287020"/>
                  </a:lnTo>
                  <a:lnTo>
                    <a:pt x="590626" y="292100"/>
                  </a:lnTo>
                  <a:lnTo>
                    <a:pt x="584923" y="300990"/>
                  </a:lnTo>
                  <a:lnTo>
                    <a:pt x="582815" y="309880"/>
                  </a:lnTo>
                  <a:lnTo>
                    <a:pt x="582815" y="332740"/>
                  </a:lnTo>
                  <a:lnTo>
                    <a:pt x="581291" y="337820"/>
                  </a:lnTo>
                  <a:lnTo>
                    <a:pt x="581291" y="339090"/>
                  </a:lnTo>
                  <a:lnTo>
                    <a:pt x="541667" y="339090"/>
                  </a:lnTo>
                  <a:lnTo>
                    <a:pt x="538619" y="340360"/>
                  </a:lnTo>
                  <a:lnTo>
                    <a:pt x="525259" y="345440"/>
                  </a:lnTo>
                  <a:lnTo>
                    <a:pt x="515188" y="354330"/>
                  </a:lnTo>
                  <a:lnTo>
                    <a:pt x="508825" y="364490"/>
                  </a:lnTo>
                  <a:lnTo>
                    <a:pt x="506615" y="377190"/>
                  </a:lnTo>
                  <a:lnTo>
                    <a:pt x="506615" y="622300"/>
                  </a:lnTo>
                  <a:lnTo>
                    <a:pt x="505091" y="635000"/>
                  </a:lnTo>
                  <a:lnTo>
                    <a:pt x="500519" y="640080"/>
                  </a:lnTo>
                  <a:lnTo>
                    <a:pt x="430415" y="640080"/>
                  </a:lnTo>
                  <a:lnTo>
                    <a:pt x="427367" y="637540"/>
                  </a:lnTo>
                  <a:lnTo>
                    <a:pt x="421271" y="636270"/>
                  </a:lnTo>
                  <a:lnTo>
                    <a:pt x="419747" y="633730"/>
                  </a:lnTo>
                  <a:lnTo>
                    <a:pt x="418223" y="628650"/>
                  </a:lnTo>
                  <a:lnTo>
                    <a:pt x="416699" y="626110"/>
                  </a:lnTo>
                  <a:lnTo>
                    <a:pt x="416699" y="619760"/>
                  </a:lnTo>
                  <a:lnTo>
                    <a:pt x="416890" y="571500"/>
                  </a:lnTo>
                  <a:lnTo>
                    <a:pt x="417169" y="528320"/>
                  </a:lnTo>
                  <a:lnTo>
                    <a:pt x="417296" y="457200"/>
                  </a:lnTo>
                  <a:lnTo>
                    <a:pt x="416699" y="407670"/>
                  </a:lnTo>
                  <a:lnTo>
                    <a:pt x="415798" y="401320"/>
                  </a:lnTo>
                  <a:lnTo>
                    <a:pt x="415620" y="400050"/>
                  </a:lnTo>
                  <a:lnTo>
                    <a:pt x="389267" y="373380"/>
                  </a:lnTo>
                  <a:lnTo>
                    <a:pt x="380123" y="373380"/>
                  </a:lnTo>
                  <a:lnTo>
                    <a:pt x="377075" y="370840"/>
                  </a:lnTo>
                  <a:lnTo>
                    <a:pt x="375551" y="370840"/>
                  </a:lnTo>
                  <a:lnTo>
                    <a:pt x="375551" y="222250"/>
                  </a:lnTo>
                  <a:lnTo>
                    <a:pt x="375551" y="59690"/>
                  </a:lnTo>
                  <a:lnTo>
                    <a:pt x="357873" y="17780"/>
                  </a:lnTo>
                  <a:lnTo>
                    <a:pt x="345059" y="7277"/>
                  </a:lnTo>
                  <a:lnTo>
                    <a:pt x="345059" y="528320"/>
                  </a:lnTo>
                  <a:lnTo>
                    <a:pt x="343535" y="537210"/>
                  </a:lnTo>
                  <a:lnTo>
                    <a:pt x="342023" y="544830"/>
                  </a:lnTo>
                  <a:lnTo>
                    <a:pt x="340499" y="546100"/>
                  </a:lnTo>
                  <a:lnTo>
                    <a:pt x="340499" y="548640"/>
                  </a:lnTo>
                  <a:lnTo>
                    <a:pt x="308483" y="548640"/>
                  </a:lnTo>
                  <a:lnTo>
                    <a:pt x="310019" y="546100"/>
                  </a:lnTo>
                  <a:lnTo>
                    <a:pt x="308483" y="544830"/>
                  </a:lnTo>
                  <a:lnTo>
                    <a:pt x="304876" y="537210"/>
                  </a:lnTo>
                  <a:lnTo>
                    <a:pt x="303923" y="536194"/>
                  </a:lnTo>
                  <a:lnTo>
                    <a:pt x="303923" y="551180"/>
                  </a:lnTo>
                  <a:lnTo>
                    <a:pt x="302082" y="558800"/>
                  </a:lnTo>
                  <a:lnTo>
                    <a:pt x="297256" y="565150"/>
                  </a:lnTo>
                  <a:lnTo>
                    <a:pt x="290410" y="568960"/>
                  </a:lnTo>
                  <a:lnTo>
                    <a:pt x="282587" y="571500"/>
                  </a:lnTo>
                  <a:lnTo>
                    <a:pt x="274980" y="568960"/>
                  </a:lnTo>
                  <a:lnTo>
                    <a:pt x="268681" y="565150"/>
                  </a:lnTo>
                  <a:lnTo>
                    <a:pt x="264363" y="558800"/>
                  </a:lnTo>
                  <a:lnTo>
                    <a:pt x="262775" y="551180"/>
                  </a:lnTo>
                  <a:lnTo>
                    <a:pt x="263296" y="548640"/>
                  </a:lnTo>
                  <a:lnTo>
                    <a:pt x="264363" y="543560"/>
                  </a:lnTo>
                  <a:lnTo>
                    <a:pt x="268681" y="537210"/>
                  </a:lnTo>
                  <a:lnTo>
                    <a:pt x="274980" y="533400"/>
                  </a:lnTo>
                  <a:lnTo>
                    <a:pt x="282587" y="530860"/>
                  </a:lnTo>
                  <a:lnTo>
                    <a:pt x="291058" y="533400"/>
                  </a:lnTo>
                  <a:lnTo>
                    <a:pt x="297827" y="537210"/>
                  </a:lnTo>
                  <a:lnTo>
                    <a:pt x="302298" y="543560"/>
                  </a:lnTo>
                  <a:lnTo>
                    <a:pt x="303923" y="551180"/>
                  </a:lnTo>
                  <a:lnTo>
                    <a:pt x="303923" y="536194"/>
                  </a:lnTo>
                  <a:lnTo>
                    <a:pt x="298970" y="530860"/>
                  </a:lnTo>
                  <a:lnTo>
                    <a:pt x="291350" y="527050"/>
                  </a:lnTo>
                  <a:lnTo>
                    <a:pt x="282587" y="525780"/>
                  </a:lnTo>
                  <a:lnTo>
                    <a:pt x="273824" y="527050"/>
                  </a:lnTo>
                  <a:lnTo>
                    <a:pt x="266204" y="530860"/>
                  </a:lnTo>
                  <a:lnTo>
                    <a:pt x="260299" y="537210"/>
                  </a:lnTo>
                  <a:lnTo>
                    <a:pt x="256679" y="544830"/>
                  </a:lnTo>
                  <a:lnTo>
                    <a:pt x="256679" y="546100"/>
                  </a:lnTo>
                  <a:lnTo>
                    <a:pt x="255155" y="548640"/>
                  </a:lnTo>
                  <a:lnTo>
                    <a:pt x="252107" y="548640"/>
                  </a:lnTo>
                  <a:lnTo>
                    <a:pt x="226771" y="546100"/>
                  </a:lnTo>
                  <a:lnTo>
                    <a:pt x="145427" y="546100"/>
                  </a:lnTo>
                  <a:lnTo>
                    <a:pt x="145427" y="544830"/>
                  </a:lnTo>
                  <a:lnTo>
                    <a:pt x="141135" y="537210"/>
                  </a:lnTo>
                  <a:lnTo>
                    <a:pt x="139331" y="535305"/>
                  </a:lnTo>
                  <a:lnTo>
                    <a:pt x="139331" y="551180"/>
                  </a:lnTo>
                  <a:lnTo>
                    <a:pt x="137731" y="558800"/>
                  </a:lnTo>
                  <a:lnTo>
                    <a:pt x="133426" y="565150"/>
                  </a:lnTo>
                  <a:lnTo>
                    <a:pt x="127114" y="568960"/>
                  </a:lnTo>
                  <a:lnTo>
                    <a:pt x="119519" y="571500"/>
                  </a:lnTo>
                  <a:lnTo>
                    <a:pt x="111036" y="568960"/>
                  </a:lnTo>
                  <a:lnTo>
                    <a:pt x="104279" y="565150"/>
                  </a:lnTo>
                  <a:lnTo>
                    <a:pt x="99796" y="558800"/>
                  </a:lnTo>
                  <a:lnTo>
                    <a:pt x="98183" y="551180"/>
                  </a:lnTo>
                  <a:lnTo>
                    <a:pt x="98704" y="548640"/>
                  </a:lnTo>
                  <a:lnTo>
                    <a:pt x="99771" y="543560"/>
                  </a:lnTo>
                  <a:lnTo>
                    <a:pt x="104089" y="537210"/>
                  </a:lnTo>
                  <a:lnTo>
                    <a:pt x="110388" y="533400"/>
                  </a:lnTo>
                  <a:lnTo>
                    <a:pt x="117983" y="530860"/>
                  </a:lnTo>
                  <a:lnTo>
                    <a:pt x="126466" y="533400"/>
                  </a:lnTo>
                  <a:lnTo>
                    <a:pt x="133235" y="537210"/>
                  </a:lnTo>
                  <a:lnTo>
                    <a:pt x="137706" y="543560"/>
                  </a:lnTo>
                  <a:lnTo>
                    <a:pt x="139331" y="551180"/>
                  </a:lnTo>
                  <a:lnTo>
                    <a:pt x="139331" y="535305"/>
                  </a:lnTo>
                  <a:lnTo>
                    <a:pt x="135140" y="530860"/>
                  </a:lnTo>
                  <a:lnTo>
                    <a:pt x="127419" y="527050"/>
                  </a:lnTo>
                  <a:lnTo>
                    <a:pt x="117983" y="525780"/>
                  </a:lnTo>
                  <a:lnTo>
                    <a:pt x="109220" y="527050"/>
                  </a:lnTo>
                  <a:lnTo>
                    <a:pt x="101612" y="530860"/>
                  </a:lnTo>
                  <a:lnTo>
                    <a:pt x="95707" y="537210"/>
                  </a:lnTo>
                  <a:lnTo>
                    <a:pt x="92087" y="544830"/>
                  </a:lnTo>
                  <a:lnTo>
                    <a:pt x="92087" y="546100"/>
                  </a:lnTo>
                  <a:lnTo>
                    <a:pt x="90563" y="548640"/>
                  </a:lnTo>
                  <a:lnTo>
                    <a:pt x="89039" y="548640"/>
                  </a:lnTo>
                  <a:lnTo>
                    <a:pt x="82943" y="546100"/>
                  </a:lnTo>
                  <a:lnTo>
                    <a:pt x="75311" y="546100"/>
                  </a:lnTo>
                  <a:lnTo>
                    <a:pt x="69215" y="548640"/>
                  </a:lnTo>
                  <a:lnTo>
                    <a:pt x="67691" y="548640"/>
                  </a:lnTo>
                  <a:lnTo>
                    <a:pt x="66179" y="546100"/>
                  </a:lnTo>
                  <a:lnTo>
                    <a:pt x="66294" y="543560"/>
                  </a:lnTo>
                  <a:lnTo>
                    <a:pt x="66789" y="538480"/>
                  </a:lnTo>
                  <a:lnTo>
                    <a:pt x="66560" y="532130"/>
                  </a:lnTo>
                  <a:lnTo>
                    <a:pt x="65747" y="525780"/>
                  </a:lnTo>
                  <a:lnTo>
                    <a:pt x="64655" y="519430"/>
                  </a:lnTo>
                  <a:lnTo>
                    <a:pt x="63792" y="511810"/>
                  </a:lnTo>
                  <a:lnTo>
                    <a:pt x="63512" y="505460"/>
                  </a:lnTo>
                  <a:lnTo>
                    <a:pt x="63792" y="497840"/>
                  </a:lnTo>
                  <a:lnTo>
                    <a:pt x="64655" y="491490"/>
                  </a:lnTo>
                  <a:lnTo>
                    <a:pt x="89039" y="459740"/>
                  </a:lnTo>
                  <a:lnTo>
                    <a:pt x="136283" y="447040"/>
                  </a:lnTo>
                  <a:lnTo>
                    <a:pt x="146951" y="447040"/>
                  </a:lnTo>
                  <a:lnTo>
                    <a:pt x="153035" y="449580"/>
                  </a:lnTo>
                  <a:lnTo>
                    <a:pt x="170167" y="452120"/>
                  </a:lnTo>
                  <a:lnTo>
                    <a:pt x="187147" y="457200"/>
                  </a:lnTo>
                  <a:lnTo>
                    <a:pt x="203835" y="463550"/>
                  </a:lnTo>
                  <a:lnTo>
                    <a:pt x="220103" y="469900"/>
                  </a:lnTo>
                  <a:lnTo>
                    <a:pt x="261251" y="490220"/>
                  </a:lnTo>
                  <a:lnTo>
                    <a:pt x="278777" y="495300"/>
                  </a:lnTo>
                  <a:lnTo>
                    <a:pt x="287388" y="495300"/>
                  </a:lnTo>
                  <a:lnTo>
                    <a:pt x="296303" y="496570"/>
                  </a:lnTo>
                  <a:lnTo>
                    <a:pt x="302399" y="496570"/>
                  </a:lnTo>
                  <a:lnTo>
                    <a:pt x="310019" y="497840"/>
                  </a:lnTo>
                  <a:lnTo>
                    <a:pt x="317639" y="497840"/>
                  </a:lnTo>
                  <a:lnTo>
                    <a:pt x="327685" y="500380"/>
                  </a:lnTo>
                  <a:lnTo>
                    <a:pt x="335165" y="505460"/>
                  </a:lnTo>
                  <a:lnTo>
                    <a:pt x="340347" y="513080"/>
                  </a:lnTo>
                  <a:lnTo>
                    <a:pt x="343535" y="520700"/>
                  </a:lnTo>
                  <a:lnTo>
                    <a:pt x="345059" y="528320"/>
                  </a:lnTo>
                  <a:lnTo>
                    <a:pt x="345059" y="7277"/>
                  </a:lnTo>
                  <a:lnTo>
                    <a:pt x="331495" y="1270"/>
                  </a:lnTo>
                  <a:lnTo>
                    <a:pt x="328307" y="1041"/>
                  </a:lnTo>
                  <a:lnTo>
                    <a:pt x="328307" y="76200"/>
                  </a:lnTo>
                  <a:lnTo>
                    <a:pt x="328307" y="191770"/>
                  </a:lnTo>
                  <a:lnTo>
                    <a:pt x="326085" y="203200"/>
                  </a:lnTo>
                  <a:lnTo>
                    <a:pt x="319735" y="213360"/>
                  </a:lnTo>
                  <a:lnTo>
                    <a:pt x="309651" y="219710"/>
                  </a:lnTo>
                  <a:lnTo>
                    <a:pt x="296303" y="222250"/>
                  </a:lnTo>
                  <a:lnTo>
                    <a:pt x="110375" y="222250"/>
                  </a:lnTo>
                  <a:lnTo>
                    <a:pt x="99390" y="219710"/>
                  </a:lnTo>
                  <a:lnTo>
                    <a:pt x="89992" y="214630"/>
                  </a:lnTo>
                  <a:lnTo>
                    <a:pt x="83146" y="207010"/>
                  </a:lnTo>
                  <a:lnTo>
                    <a:pt x="79883" y="195580"/>
                  </a:lnTo>
                  <a:lnTo>
                    <a:pt x="78359" y="194310"/>
                  </a:lnTo>
                  <a:lnTo>
                    <a:pt x="78359" y="76200"/>
                  </a:lnTo>
                  <a:lnTo>
                    <a:pt x="80822" y="63500"/>
                  </a:lnTo>
                  <a:lnTo>
                    <a:pt x="87706" y="53340"/>
                  </a:lnTo>
                  <a:lnTo>
                    <a:pt x="98298" y="46990"/>
                  </a:lnTo>
                  <a:lnTo>
                    <a:pt x="111899" y="44450"/>
                  </a:lnTo>
                  <a:lnTo>
                    <a:pt x="296303" y="44450"/>
                  </a:lnTo>
                  <a:lnTo>
                    <a:pt x="309651" y="46990"/>
                  </a:lnTo>
                  <a:lnTo>
                    <a:pt x="319735" y="53340"/>
                  </a:lnTo>
                  <a:lnTo>
                    <a:pt x="326085" y="63500"/>
                  </a:lnTo>
                  <a:lnTo>
                    <a:pt x="328307" y="76200"/>
                  </a:lnTo>
                  <a:lnTo>
                    <a:pt x="328307" y="1041"/>
                  </a:lnTo>
                  <a:lnTo>
                    <a:pt x="314591" y="0"/>
                  </a:lnTo>
                  <a:lnTo>
                    <a:pt x="85864" y="0"/>
                  </a:lnTo>
                  <a:lnTo>
                    <a:pt x="41224" y="27940"/>
                  </a:lnTo>
                  <a:lnTo>
                    <a:pt x="32639" y="57150"/>
                  </a:lnTo>
                  <a:lnTo>
                    <a:pt x="32639" y="671830"/>
                  </a:lnTo>
                  <a:lnTo>
                    <a:pt x="31115" y="673100"/>
                  </a:lnTo>
                  <a:lnTo>
                    <a:pt x="8267" y="673100"/>
                  </a:lnTo>
                  <a:lnTo>
                    <a:pt x="2171" y="679450"/>
                  </a:lnTo>
                  <a:lnTo>
                    <a:pt x="647" y="687070"/>
                  </a:lnTo>
                  <a:lnTo>
                    <a:pt x="0" y="693420"/>
                  </a:lnTo>
                  <a:lnTo>
                    <a:pt x="76" y="701040"/>
                  </a:lnTo>
                  <a:lnTo>
                    <a:pt x="431" y="707390"/>
                  </a:lnTo>
                  <a:lnTo>
                    <a:pt x="647" y="716280"/>
                  </a:lnTo>
                  <a:lnTo>
                    <a:pt x="2171" y="723900"/>
                  </a:lnTo>
                  <a:lnTo>
                    <a:pt x="6743" y="727710"/>
                  </a:lnTo>
                  <a:lnTo>
                    <a:pt x="398411" y="727710"/>
                  </a:lnTo>
                  <a:lnTo>
                    <a:pt x="402971" y="725170"/>
                  </a:lnTo>
                  <a:lnTo>
                    <a:pt x="406031" y="718820"/>
                  </a:lnTo>
                  <a:lnTo>
                    <a:pt x="406031" y="716280"/>
                  </a:lnTo>
                  <a:lnTo>
                    <a:pt x="407555" y="713740"/>
                  </a:lnTo>
                  <a:lnTo>
                    <a:pt x="408406" y="707390"/>
                  </a:lnTo>
                  <a:lnTo>
                    <a:pt x="408698" y="701040"/>
                  </a:lnTo>
                  <a:lnTo>
                    <a:pt x="408406" y="694690"/>
                  </a:lnTo>
                  <a:lnTo>
                    <a:pt x="407555" y="688340"/>
                  </a:lnTo>
                  <a:lnTo>
                    <a:pt x="404507" y="680720"/>
                  </a:lnTo>
                  <a:lnTo>
                    <a:pt x="399923" y="674370"/>
                  </a:lnTo>
                  <a:lnTo>
                    <a:pt x="390779" y="673100"/>
                  </a:lnTo>
                  <a:lnTo>
                    <a:pt x="375551" y="673100"/>
                  </a:lnTo>
                  <a:lnTo>
                    <a:pt x="375551" y="571500"/>
                  </a:lnTo>
                  <a:lnTo>
                    <a:pt x="375551" y="548640"/>
                  </a:lnTo>
                  <a:lnTo>
                    <a:pt x="375551" y="447040"/>
                  </a:lnTo>
                  <a:lnTo>
                    <a:pt x="375551" y="401320"/>
                  </a:lnTo>
                  <a:lnTo>
                    <a:pt x="377075" y="401320"/>
                  </a:lnTo>
                  <a:lnTo>
                    <a:pt x="383171" y="405130"/>
                  </a:lnTo>
                  <a:lnTo>
                    <a:pt x="384683" y="407670"/>
                  </a:lnTo>
                  <a:lnTo>
                    <a:pt x="384683" y="411480"/>
                  </a:lnTo>
                  <a:lnTo>
                    <a:pt x="386219" y="415290"/>
                  </a:lnTo>
                  <a:lnTo>
                    <a:pt x="386219" y="628650"/>
                  </a:lnTo>
                  <a:lnTo>
                    <a:pt x="389432" y="643890"/>
                  </a:lnTo>
                  <a:lnTo>
                    <a:pt x="398221" y="655320"/>
                  </a:lnTo>
                  <a:lnTo>
                    <a:pt x="411289" y="664210"/>
                  </a:lnTo>
                  <a:lnTo>
                    <a:pt x="427367" y="666750"/>
                  </a:lnTo>
                  <a:lnTo>
                    <a:pt x="508127" y="666750"/>
                  </a:lnTo>
                  <a:lnTo>
                    <a:pt x="535635" y="640080"/>
                  </a:lnTo>
                  <a:lnTo>
                    <a:pt x="537095" y="629920"/>
                  </a:lnTo>
                  <a:lnTo>
                    <a:pt x="537095" y="378460"/>
                  </a:lnTo>
                  <a:lnTo>
                    <a:pt x="538619" y="373380"/>
                  </a:lnTo>
                  <a:lnTo>
                    <a:pt x="543191" y="369570"/>
                  </a:lnTo>
                  <a:lnTo>
                    <a:pt x="549275" y="368300"/>
                  </a:lnTo>
                  <a:lnTo>
                    <a:pt x="556145" y="367030"/>
                  </a:lnTo>
                  <a:lnTo>
                    <a:pt x="579767" y="367030"/>
                  </a:lnTo>
                  <a:lnTo>
                    <a:pt x="581291" y="368300"/>
                  </a:lnTo>
                  <a:lnTo>
                    <a:pt x="581291" y="370840"/>
                  </a:lnTo>
                  <a:lnTo>
                    <a:pt x="582815" y="373380"/>
                  </a:lnTo>
                  <a:lnTo>
                    <a:pt x="581291" y="374650"/>
                  </a:lnTo>
                  <a:lnTo>
                    <a:pt x="581291" y="400050"/>
                  </a:lnTo>
                  <a:lnTo>
                    <a:pt x="582815" y="401320"/>
                  </a:lnTo>
                  <a:lnTo>
                    <a:pt x="582815" y="402590"/>
                  </a:lnTo>
                  <a:lnTo>
                    <a:pt x="586689" y="412750"/>
                  </a:lnTo>
                  <a:lnTo>
                    <a:pt x="593293" y="419100"/>
                  </a:lnTo>
                  <a:lnTo>
                    <a:pt x="601878" y="422910"/>
                  </a:lnTo>
                  <a:lnTo>
                    <a:pt x="611771" y="424180"/>
                  </a:lnTo>
                  <a:lnTo>
                    <a:pt x="660527" y="424180"/>
                  </a:lnTo>
                  <a:lnTo>
                    <a:pt x="663575" y="425450"/>
                  </a:lnTo>
                  <a:lnTo>
                    <a:pt x="665111" y="425450"/>
                  </a:lnTo>
                  <a:lnTo>
                    <a:pt x="665111" y="438150"/>
                  </a:lnTo>
                  <a:lnTo>
                    <a:pt x="669671" y="440690"/>
                  </a:lnTo>
                  <a:lnTo>
                    <a:pt x="680351" y="440690"/>
                  </a:lnTo>
                  <a:lnTo>
                    <a:pt x="681875" y="438150"/>
                  </a:lnTo>
                  <a:lnTo>
                    <a:pt x="681875" y="425450"/>
                  </a:lnTo>
                  <a:lnTo>
                    <a:pt x="683399" y="419100"/>
                  </a:lnTo>
                  <a:lnTo>
                    <a:pt x="683399" y="406400"/>
                  </a:lnTo>
                  <a:lnTo>
                    <a:pt x="684923" y="405130"/>
                  </a:lnTo>
                  <a:lnTo>
                    <a:pt x="748931" y="405130"/>
                  </a:lnTo>
                  <a:lnTo>
                    <a:pt x="753503" y="401320"/>
                  </a:lnTo>
                  <a:lnTo>
                    <a:pt x="756551" y="392430"/>
                  </a:lnTo>
                  <a:lnTo>
                    <a:pt x="756551" y="386080"/>
                  </a:lnTo>
                  <a:lnTo>
                    <a:pt x="755027" y="383540"/>
                  </a:lnTo>
                  <a:lnTo>
                    <a:pt x="755027" y="381000"/>
                  </a:lnTo>
                  <a:lnTo>
                    <a:pt x="750455" y="375920"/>
                  </a:lnTo>
                  <a:lnTo>
                    <a:pt x="744359" y="373380"/>
                  </a:lnTo>
                  <a:lnTo>
                    <a:pt x="684923" y="373380"/>
                  </a:lnTo>
                  <a:lnTo>
                    <a:pt x="683399" y="370840"/>
                  </a:lnTo>
                  <a:lnTo>
                    <a:pt x="683399" y="367030"/>
                  </a:lnTo>
                  <a:lnTo>
                    <a:pt x="683399" y="337820"/>
                  </a:lnTo>
                  <a:lnTo>
                    <a:pt x="684923" y="336550"/>
                  </a:lnTo>
                  <a:lnTo>
                    <a:pt x="745871" y="336550"/>
                  </a:lnTo>
                  <a:lnTo>
                    <a:pt x="747407" y="335280"/>
                  </a:lnTo>
                  <a:lnTo>
                    <a:pt x="753503" y="332740"/>
                  </a:lnTo>
                  <a:lnTo>
                    <a:pt x="756551" y="323850"/>
                  </a:lnTo>
                  <a:lnTo>
                    <a:pt x="756551" y="317500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0360" y="1616634"/>
            <a:ext cx="10014585" cy="483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100"/>
              </a:spcBef>
            </a:pPr>
            <a:r>
              <a:rPr sz="1550" i="1" spc="15" dirty="0">
                <a:latin typeface="Times New Roman"/>
                <a:cs typeface="Times New Roman"/>
              </a:rPr>
              <a:t>An Electric </a:t>
            </a:r>
            <a:r>
              <a:rPr sz="1550" i="1" spc="-10" dirty="0">
                <a:latin typeface="Times New Roman"/>
                <a:cs typeface="Times New Roman"/>
              </a:rPr>
              <a:t>Vehicle </a:t>
            </a:r>
            <a:r>
              <a:rPr sz="1550" i="1" spc="10" dirty="0">
                <a:latin typeface="Times New Roman"/>
                <a:cs typeface="Times New Roman"/>
              </a:rPr>
              <a:t>is </a:t>
            </a:r>
            <a:r>
              <a:rPr sz="1550" i="1" spc="15" dirty="0">
                <a:latin typeface="Times New Roman"/>
                <a:cs typeface="Times New Roman"/>
              </a:rPr>
              <a:t>a vehicle that operates </a:t>
            </a:r>
            <a:r>
              <a:rPr sz="1550" i="1" spc="20" dirty="0">
                <a:latin typeface="Times New Roman"/>
                <a:cs typeface="Times New Roman"/>
              </a:rPr>
              <a:t>on </a:t>
            </a:r>
            <a:r>
              <a:rPr sz="1550" i="1" spc="15" dirty="0">
                <a:latin typeface="Times New Roman"/>
                <a:cs typeface="Times New Roman"/>
              </a:rPr>
              <a:t>an </a:t>
            </a:r>
            <a:r>
              <a:rPr sz="1550" i="1" spc="10" dirty="0">
                <a:latin typeface="Times New Roman"/>
                <a:cs typeface="Times New Roman"/>
              </a:rPr>
              <a:t>electric </a:t>
            </a:r>
            <a:r>
              <a:rPr sz="1550" i="1" spc="-15" dirty="0">
                <a:latin typeface="Times New Roman"/>
                <a:cs typeface="Times New Roman"/>
              </a:rPr>
              <a:t>motor, </a:t>
            </a:r>
            <a:r>
              <a:rPr sz="1550" i="1" spc="20" dirty="0">
                <a:latin typeface="Times New Roman"/>
                <a:cs typeface="Times New Roman"/>
              </a:rPr>
              <a:t>instead </a:t>
            </a:r>
            <a:r>
              <a:rPr sz="1550" i="1" spc="10" dirty="0">
                <a:latin typeface="Times New Roman"/>
                <a:cs typeface="Times New Roman"/>
              </a:rPr>
              <a:t>of </a:t>
            </a:r>
            <a:r>
              <a:rPr sz="1550" i="1" spc="20" dirty="0">
                <a:latin typeface="Times New Roman"/>
                <a:cs typeface="Times New Roman"/>
              </a:rPr>
              <a:t>an internal combustion engine that generates </a:t>
            </a:r>
            <a:r>
              <a:rPr sz="1550" i="1" spc="25" dirty="0">
                <a:latin typeface="Times New Roman"/>
                <a:cs typeface="Times New Roman"/>
              </a:rPr>
              <a:t> </a:t>
            </a:r>
            <a:r>
              <a:rPr sz="1550" i="1" spc="35" dirty="0">
                <a:latin typeface="Times New Roman"/>
                <a:cs typeface="Times New Roman"/>
              </a:rPr>
              <a:t>power </a:t>
            </a:r>
            <a:r>
              <a:rPr sz="1550" i="1" spc="20" dirty="0">
                <a:latin typeface="Times New Roman"/>
                <a:cs typeface="Times New Roman"/>
              </a:rPr>
              <a:t>by </a:t>
            </a:r>
            <a:r>
              <a:rPr sz="1550" i="1" spc="35" dirty="0">
                <a:latin typeface="Times New Roman"/>
                <a:cs typeface="Times New Roman"/>
              </a:rPr>
              <a:t>burning </a:t>
            </a:r>
            <a:r>
              <a:rPr sz="1550" i="1" spc="15" dirty="0">
                <a:latin typeface="Times New Roman"/>
                <a:cs typeface="Times New Roman"/>
              </a:rPr>
              <a:t>a </a:t>
            </a:r>
            <a:r>
              <a:rPr sz="1550" i="1" spc="25" dirty="0">
                <a:latin typeface="Times New Roman"/>
                <a:cs typeface="Times New Roman"/>
              </a:rPr>
              <a:t>mix </a:t>
            </a:r>
            <a:r>
              <a:rPr sz="1550" i="1" spc="35" dirty="0">
                <a:latin typeface="Times New Roman"/>
                <a:cs typeface="Times New Roman"/>
              </a:rPr>
              <a:t>of </a:t>
            </a:r>
            <a:r>
              <a:rPr sz="1550" i="1" spc="30" dirty="0">
                <a:latin typeface="Times New Roman"/>
                <a:cs typeface="Times New Roman"/>
              </a:rPr>
              <a:t>fuel </a:t>
            </a:r>
            <a:r>
              <a:rPr sz="1550" i="1" spc="35" dirty="0">
                <a:latin typeface="Times New Roman"/>
                <a:cs typeface="Times New Roman"/>
              </a:rPr>
              <a:t>and gases. Electric </a:t>
            </a:r>
            <a:r>
              <a:rPr sz="1550" i="1" spc="30" dirty="0">
                <a:latin typeface="Times New Roman"/>
                <a:cs typeface="Times New Roman"/>
              </a:rPr>
              <a:t>vehicle </a:t>
            </a:r>
            <a:r>
              <a:rPr sz="1550" i="1" spc="15" dirty="0">
                <a:latin typeface="Times New Roman"/>
                <a:cs typeface="Times New Roman"/>
              </a:rPr>
              <a:t>is </a:t>
            </a:r>
            <a:r>
              <a:rPr sz="1550" i="1" spc="30" dirty="0">
                <a:latin typeface="Times New Roman"/>
                <a:cs typeface="Times New Roman"/>
              </a:rPr>
              <a:t>seen </a:t>
            </a:r>
            <a:r>
              <a:rPr sz="1550" i="1" spc="35" dirty="0">
                <a:latin typeface="Times New Roman"/>
                <a:cs typeface="Times New Roman"/>
              </a:rPr>
              <a:t>as </a:t>
            </a:r>
            <a:r>
              <a:rPr sz="1550" i="1" spc="15" dirty="0">
                <a:latin typeface="Times New Roman"/>
                <a:cs typeface="Times New Roman"/>
              </a:rPr>
              <a:t>a </a:t>
            </a:r>
            <a:r>
              <a:rPr sz="1550" i="1" spc="35" dirty="0">
                <a:latin typeface="Times New Roman"/>
                <a:cs typeface="Times New Roman"/>
              </a:rPr>
              <a:t>possible replacement </a:t>
            </a:r>
            <a:r>
              <a:rPr sz="1550" i="1" spc="30" dirty="0">
                <a:latin typeface="Times New Roman"/>
                <a:cs typeface="Times New Roman"/>
              </a:rPr>
              <a:t>for the </a:t>
            </a:r>
            <a:r>
              <a:rPr sz="1550" i="1" spc="35" dirty="0">
                <a:latin typeface="Times New Roman"/>
                <a:cs typeface="Times New Roman"/>
              </a:rPr>
              <a:t>current-generation </a:t>
            </a:r>
            <a:r>
              <a:rPr sz="1550" i="1" spc="40" dirty="0">
                <a:latin typeface="Times New Roman"/>
                <a:cs typeface="Times New Roman"/>
              </a:rPr>
              <a:t> </a:t>
            </a:r>
            <a:r>
              <a:rPr sz="1550" i="1" spc="10" dirty="0">
                <a:latin typeface="Times New Roman"/>
                <a:cs typeface="Times New Roman"/>
              </a:rPr>
              <a:t>automobile</a:t>
            </a:r>
            <a:r>
              <a:rPr sz="1550" i="1" spc="15" dirty="0">
                <a:latin typeface="Times New Roman"/>
                <a:cs typeface="Times New Roman"/>
              </a:rPr>
              <a:t> </a:t>
            </a:r>
            <a:r>
              <a:rPr sz="1550" i="1" spc="5" dirty="0">
                <a:latin typeface="Times New Roman"/>
                <a:cs typeface="Times New Roman"/>
              </a:rPr>
              <a:t>in </a:t>
            </a:r>
            <a:r>
              <a:rPr sz="1550" i="1" spc="10" dirty="0">
                <a:latin typeface="Times New Roman"/>
                <a:cs typeface="Times New Roman"/>
              </a:rPr>
              <a:t>near</a:t>
            </a:r>
            <a:r>
              <a:rPr sz="1550" i="1" spc="5" dirty="0">
                <a:latin typeface="Times New Roman"/>
                <a:cs typeface="Times New Roman"/>
              </a:rPr>
              <a:t> </a:t>
            </a:r>
            <a:r>
              <a:rPr sz="1550" i="1" spc="-5" dirty="0">
                <a:latin typeface="Times New Roman"/>
                <a:cs typeface="Times New Roman"/>
              </a:rPr>
              <a:t>future</a:t>
            </a:r>
            <a:r>
              <a:rPr sz="1550" i="1" dirty="0">
                <a:latin typeface="Times New Roman"/>
                <a:cs typeface="Times New Roman"/>
              </a:rPr>
              <a:t> </a:t>
            </a:r>
            <a:r>
              <a:rPr sz="1550" i="1" spc="10" dirty="0">
                <a:latin typeface="Times New Roman"/>
                <a:cs typeface="Times New Roman"/>
              </a:rPr>
              <a:t>to</a:t>
            </a:r>
            <a:r>
              <a:rPr sz="1550" i="1" spc="5" dirty="0">
                <a:latin typeface="Times New Roman"/>
                <a:cs typeface="Times New Roman"/>
              </a:rPr>
              <a:t> </a:t>
            </a:r>
            <a:r>
              <a:rPr sz="1550" i="1" dirty="0">
                <a:latin typeface="Times New Roman"/>
                <a:cs typeface="Times New Roman"/>
              </a:rPr>
              <a:t>address</a:t>
            </a:r>
            <a:r>
              <a:rPr sz="1550" i="1" spc="5" dirty="0">
                <a:latin typeface="Times New Roman"/>
                <a:cs typeface="Times New Roman"/>
              </a:rPr>
              <a:t> environmental</a:t>
            </a:r>
            <a:r>
              <a:rPr sz="1550" i="1" spc="-5" dirty="0">
                <a:latin typeface="Times New Roman"/>
                <a:cs typeface="Times New Roman"/>
              </a:rPr>
              <a:t> </a:t>
            </a:r>
            <a:r>
              <a:rPr sz="1550" i="1" spc="5" dirty="0">
                <a:latin typeface="Times New Roman"/>
                <a:cs typeface="Times New Roman"/>
              </a:rPr>
              <a:t>challenges.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895985" marR="5145405">
              <a:lnSpc>
                <a:spcPct val="101899"/>
              </a:lnSpc>
            </a:pPr>
            <a:r>
              <a:rPr sz="1550" b="1" spc="5" dirty="0">
                <a:latin typeface="Calibri"/>
                <a:cs typeface="Calibri"/>
              </a:rPr>
              <a:t>Inspired by road </a:t>
            </a:r>
            <a:r>
              <a:rPr sz="1550" b="1" dirty="0">
                <a:latin typeface="Calibri"/>
                <a:cs typeface="Calibri"/>
              </a:rPr>
              <a:t>going </a:t>
            </a:r>
            <a:r>
              <a:rPr sz="1550" b="1" spc="10" dirty="0">
                <a:latin typeface="Calibri"/>
                <a:cs typeface="Calibri"/>
              </a:rPr>
              <a:t>automobiles </a:t>
            </a:r>
            <a:r>
              <a:rPr sz="1550" b="1" spc="5" dirty="0">
                <a:latin typeface="Calibri"/>
                <a:cs typeface="Calibri"/>
              </a:rPr>
              <a:t>powered </a:t>
            </a:r>
            <a:r>
              <a:rPr sz="1550" b="1" spc="15" dirty="0">
                <a:latin typeface="Calibri"/>
                <a:cs typeface="Calibri"/>
              </a:rPr>
              <a:t>by </a:t>
            </a:r>
            <a:r>
              <a:rPr sz="1550" b="1" spc="-340" dirty="0">
                <a:latin typeface="Calibri"/>
                <a:cs typeface="Calibri"/>
              </a:rPr>
              <a:t> </a:t>
            </a:r>
            <a:r>
              <a:rPr sz="1550" b="1" spc="-5" dirty="0">
                <a:latin typeface="Calibri"/>
                <a:cs typeface="Calibri"/>
              </a:rPr>
              <a:t>electricity.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Calibri"/>
              <a:cs typeface="Calibri"/>
            </a:endParaRPr>
          </a:p>
          <a:p>
            <a:pPr marL="895985" marR="5292090">
              <a:lnSpc>
                <a:spcPct val="101899"/>
              </a:lnSpc>
            </a:pPr>
            <a:r>
              <a:rPr sz="1550" b="1" spc="5" dirty="0">
                <a:latin typeface="Calibri"/>
                <a:cs typeface="Calibri"/>
              </a:rPr>
              <a:t>Propelled by </a:t>
            </a:r>
            <a:r>
              <a:rPr sz="1550" b="1" spc="10" dirty="0">
                <a:latin typeface="Calibri"/>
                <a:cs typeface="Calibri"/>
              </a:rPr>
              <a:t>one </a:t>
            </a:r>
            <a:r>
              <a:rPr sz="1550" b="1" spc="5" dirty="0">
                <a:latin typeface="Calibri"/>
                <a:cs typeface="Calibri"/>
              </a:rPr>
              <a:t>electric motor </a:t>
            </a:r>
            <a:r>
              <a:rPr sz="1550" b="1" spc="10" dirty="0">
                <a:latin typeface="Calibri"/>
                <a:cs typeface="Calibri"/>
              </a:rPr>
              <a:t>or more using </a:t>
            </a:r>
            <a:r>
              <a:rPr sz="1550" b="1" spc="-3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batteries.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ibri"/>
              <a:cs typeface="Calibri"/>
            </a:endParaRPr>
          </a:p>
          <a:p>
            <a:pPr marL="895985" marR="5165090">
              <a:lnSpc>
                <a:spcPct val="101299"/>
              </a:lnSpc>
            </a:pPr>
            <a:r>
              <a:rPr sz="1550" b="1" spc="5" dirty="0">
                <a:latin typeface="Calibri"/>
                <a:cs typeface="Calibri"/>
              </a:rPr>
              <a:t>Electric motors give </a:t>
            </a:r>
            <a:r>
              <a:rPr sz="1550" b="1" dirty="0">
                <a:latin typeface="Calibri"/>
                <a:cs typeface="Calibri"/>
              </a:rPr>
              <a:t>instant </a:t>
            </a:r>
            <a:r>
              <a:rPr sz="1550" b="1" spc="5" dirty="0">
                <a:latin typeface="Calibri"/>
                <a:cs typeface="Calibri"/>
              </a:rPr>
              <a:t>torque, and </a:t>
            </a:r>
            <a:r>
              <a:rPr sz="1550" b="1" spc="10" dirty="0">
                <a:latin typeface="Calibri"/>
                <a:cs typeface="Calibri"/>
              </a:rPr>
              <a:t>smooth </a:t>
            </a:r>
            <a:r>
              <a:rPr sz="1550" b="1" spc="-3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acceleration.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895985" marR="5281295">
              <a:lnSpc>
                <a:spcPct val="102000"/>
              </a:lnSpc>
            </a:pPr>
            <a:r>
              <a:rPr sz="1550" b="1" spc="10" dirty="0">
                <a:latin typeface="Calibri"/>
                <a:cs typeface="Calibri"/>
              </a:rPr>
              <a:t>Plug-in</a:t>
            </a:r>
            <a:r>
              <a:rPr sz="1550" b="1" spc="-15" dirty="0">
                <a:latin typeface="Calibri"/>
                <a:cs typeface="Calibri"/>
              </a:rPr>
              <a:t> </a:t>
            </a:r>
            <a:r>
              <a:rPr sz="1550" b="1" spc="5" dirty="0">
                <a:latin typeface="Calibri"/>
                <a:cs typeface="Calibri"/>
              </a:rPr>
              <a:t>electric</a:t>
            </a:r>
            <a:r>
              <a:rPr sz="1550" b="1" spc="1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vehicles</a:t>
            </a:r>
            <a:r>
              <a:rPr sz="1550" b="1" spc="15" dirty="0">
                <a:latin typeface="Calibri"/>
                <a:cs typeface="Calibri"/>
              </a:rPr>
              <a:t> </a:t>
            </a:r>
            <a:r>
              <a:rPr sz="1550" b="1" spc="-5" dirty="0">
                <a:latin typeface="Calibri"/>
                <a:cs typeface="Calibri"/>
              </a:rPr>
              <a:t>(EVs)</a:t>
            </a:r>
            <a:r>
              <a:rPr sz="1550" b="1" spc="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are</a:t>
            </a:r>
            <a:r>
              <a:rPr sz="1550" b="1" spc="5" dirty="0">
                <a:latin typeface="Calibri"/>
                <a:cs typeface="Calibri"/>
              </a:rPr>
              <a:t> </a:t>
            </a:r>
            <a:r>
              <a:rPr sz="1550" b="1" spc="-5" dirty="0">
                <a:latin typeface="Calibri"/>
                <a:cs typeface="Calibri"/>
              </a:rPr>
              <a:t>fast,</a:t>
            </a:r>
            <a:r>
              <a:rPr sz="1550" b="1" spc="5" dirty="0">
                <a:latin typeface="Calibri"/>
                <a:cs typeface="Calibri"/>
              </a:rPr>
              <a:t> </a:t>
            </a:r>
            <a:r>
              <a:rPr sz="1550" b="1" spc="10" dirty="0">
                <a:latin typeface="Calibri"/>
                <a:cs typeface="Calibri"/>
              </a:rPr>
              <a:t>fun</a:t>
            </a:r>
            <a:r>
              <a:rPr sz="1550" b="1" dirty="0">
                <a:latin typeface="Calibri"/>
                <a:cs typeface="Calibri"/>
              </a:rPr>
              <a:t> </a:t>
            </a:r>
            <a:r>
              <a:rPr sz="1550" b="1" spc="15" dirty="0">
                <a:latin typeface="Calibri"/>
                <a:cs typeface="Calibri"/>
              </a:rPr>
              <a:t>and </a:t>
            </a:r>
            <a:r>
              <a:rPr sz="1550" b="1" spc="2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efficient.</a:t>
            </a:r>
            <a:r>
              <a:rPr sz="1550" b="1" spc="5" dirty="0">
                <a:latin typeface="Calibri"/>
                <a:cs typeface="Calibri"/>
              </a:rPr>
              <a:t> Maintenance</a:t>
            </a:r>
            <a:r>
              <a:rPr sz="1550" b="1" dirty="0">
                <a:latin typeface="Calibri"/>
                <a:cs typeface="Calibri"/>
              </a:rPr>
              <a:t> </a:t>
            </a:r>
            <a:r>
              <a:rPr sz="1550" b="1" spc="10" dirty="0">
                <a:latin typeface="Calibri"/>
                <a:cs typeface="Calibri"/>
              </a:rPr>
              <a:t>is</a:t>
            </a:r>
            <a:r>
              <a:rPr sz="1550" b="1" spc="5" dirty="0">
                <a:latin typeface="Calibri"/>
                <a:cs typeface="Calibri"/>
              </a:rPr>
              <a:t> simpler</a:t>
            </a:r>
            <a:r>
              <a:rPr sz="1550" b="1" spc="30" dirty="0">
                <a:latin typeface="Calibri"/>
                <a:cs typeface="Calibri"/>
              </a:rPr>
              <a:t> </a:t>
            </a:r>
            <a:r>
              <a:rPr sz="1550" b="1" spc="5" dirty="0">
                <a:latin typeface="Calibri"/>
                <a:cs typeface="Calibri"/>
              </a:rPr>
              <a:t>and</a:t>
            </a:r>
            <a:r>
              <a:rPr sz="1550" b="1" spc="10" dirty="0">
                <a:latin typeface="Calibri"/>
                <a:cs typeface="Calibri"/>
              </a:rPr>
              <a:t> </a:t>
            </a:r>
            <a:r>
              <a:rPr sz="1550" b="1" spc="-10" dirty="0">
                <a:latin typeface="Calibri"/>
                <a:cs typeface="Calibri"/>
              </a:rPr>
              <a:t>cheaper.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1" y="774954"/>
            <a:ext cx="10689590" cy="6014085"/>
            <a:chOff x="761" y="774954"/>
            <a:chExt cx="10689590" cy="6014085"/>
          </a:xfrm>
        </p:grpSpPr>
        <p:sp>
          <p:nvSpPr>
            <p:cNvPr id="7" name="object 7"/>
            <p:cNvSpPr/>
            <p:nvPr/>
          </p:nvSpPr>
          <p:spPr>
            <a:xfrm>
              <a:off x="9403080" y="900684"/>
              <a:ext cx="1203960" cy="646430"/>
            </a:xfrm>
            <a:custGeom>
              <a:avLst/>
              <a:gdLst/>
              <a:ahLst/>
              <a:cxnLst/>
              <a:rect l="l" t="t" r="r" b="b"/>
              <a:pathLst>
                <a:path w="1203959" h="646430">
                  <a:moveTo>
                    <a:pt x="1203959" y="646175"/>
                  </a:moveTo>
                  <a:lnTo>
                    <a:pt x="0" y="646175"/>
                  </a:lnTo>
                  <a:lnTo>
                    <a:pt x="0" y="0"/>
                  </a:lnTo>
                  <a:lnTo>
                    <a:pt x="1203959" y="0"/>
                  </a:lnTo>
                  <a:lnTo>
                    <a:pt x="1203959" y="646175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04603" y="900684"/>
              <a:ext cx="1203960" cy="646430"/>
            </a:xfrm>
            <a:custGeom>
              <a:avLst/>
              <a:gdLst/>
              <a:ahLst/>
              <a:cxnLst/>
              <a:rect l="l" t="t" r="r" b="b"/>
              <a:pathLst>
                <a:path w="1203959" h="646430">
                  <a:moveTo>
                    <a:pt x="0" y="0"/>
                  </a:moveTo>
                  <a:lnTo>
                    <a:pt x="1203960" y="0"/>
                  </a:lnTo>
                  <a:lnTo>
                    <a:pt x="1203960" y="646175"/>
                  </a:lnTo>
                  <a:lnTo>
                    <a:pt x="0" y="64617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197" y="5801868"/>
              <a:ext cx="756920" cy="727710"/>
            </a:xfrm>
            <a:custGeom>
              <a:avLst/>
              <a:gdLst/>
              <a:ahLst/>
              <a:cxnLst/>
              <a:rect l="l" t="t" r="r" b="b"/>
              <a:pathLst>
                <a:path w="756919" h="727709">
                  <a:moveTo>
                    <a:pt x="375546" y="673100"/>
                  </a:moveTo>
                  <a:lnTo>
                    <a:pt x="28074" y="673100"/>
                  </a:lnTo>
                  <a:lnTo>
                    <a:pt x="31122" y="671830"/>
                  </a:lnTo>
                  <a:lnTo>
                    <a:pt x="32646" y="671830"/>
                  </a:lnTo>
                  <a:lnTo>
                    <a:pt x="32646" y="57150"/>
                  </a:lnTo>
                  <a:lnTo>
                    <a:pt x="51292" y="15240"/>
                  </a:lnTo>
                  <a:lnTo>
                    <a:pt x="85867" y="0"/>
                  </a:lnTo>
                  <a:lnTo>
                    <a:pt x="314586" y="0"/>
                  </a:lnTo>
                  <a:lnTo>
                    <a:pt x="357878" y="16510"/>
                  </a:lnTo>
                  <a:lnTo>
                    <a:pt x="373451" y="44450"/>
                  </a:lnTo>
                  <a:lnTo>
                    <a:pt x="111894" y="44450"/>
                  </a:lnTo>
                  <a:lnTo>
                    <a:pt x="98297" y="46990"/>
                  </a:lnTo>
                  <a:lnTo>
                    <a:pt x="87701" y="53340"/>
                  </a:lnTo>
                  <a:lnTo>
                    <a:pt x="80819" y="63500"/>
                  </a:lnTo>
                  <a:lnTo>
                    <a:pt x="78366" y="76200"/>
                  </a:lnTo>
                  <a:lnTo>
                    <a:pt x="78366" y="194310"/>
                  </a:lnTo>
                  <a:lnTo>
                    <a:pt x="79890" y="195580"/>
                  </a:lnTo>
                  <a:lnTo>
                    <a:pt x="83153" y="207010"/>
                  </a:lnTo>
                  <a:lnTo>
                    <a:pt x="89987" y="214630"/>
                  </a:lnTo>
                  <a:lnTo>
                    <a:pt x="99393" y="219710"/>
                  </a:lnTo>
                  <a:lnTo>
                    <a:pt x="110370" y="222250"/>
                  </a:lnTo>
                  <a:lnTo>
                    <a:pt x="375546" y="222250"/>
                  </a:lnTo>
                  <a:lnTo>
                    <a:pt x="375546" y="369570"/>
                  </a:lnTo>
                  <a:lnTo>
                    <a:pt x="380118" y="373380"/>
                  </a:lnTo>
                  <a:lnTo>
                    <a:pt x="389262" y="373380"/>
                  </a:lnTo>
                  <a:lnTo>
                    <a:pt x="395358" y="375920"/>
                  </a:lnTo>
                  <a:lnTo>
                    <a:pt x="415801" y="401320"/>
                  </a:lnTo>
                  <a:lnTo>
                    <a:pt x="375546" y="401320"/>
                  </a:lnTo>
                  <a:lnTo>
                    <a:pt x="375546" y="447040"/>
                  </a:lnTo>
                  <a:lnTo>
                    <a:pt x="136278" y="447040"/>
                  </a:lnTo>
                  <a:lnTo>
                    <a:pt x="112085" y="449580"/>
                  </a:lnTo>
                  <a:lnTo>
                    <a:pt x="73413" y="473710"/>
                  </a:lnTo>
                  <a:lnTo>
                    <a:pt x="63507" y="505460"/>
                  </a:lnTo>
                  <a:lnTo>
                    <a:pt x="63793" y="511810"/>
                  </a:lnTo>
                  <a:lnTo>
                    <a:pt x="64650" y="519430"/>
                  </a:lnTo>
                  <a:lnTo>
                    <a:pt x="65746" y="525780"/>
                  </a:lnTo>
                  <a:lnTo>
                    <a:pt x="66555" y="532130"/>
                  </a:lnTo>
                  <a:lnTo>
                    <a:pt x="66794" y="538480"/>
                  </a:lnTo>
                  <a:lnTo>
                    <a:pt x="66298" y="543560"/>
                  </a:lnTo>
                  <a:lnTo>
                    <a:pt x="66174" y="546100"/>
                  </a:lnTo>
                  <a:lnTo>
                    <a:pt x="99242" y="546100"/>
                  </a:lnTo>
                  <a:lnTo>
                    <a:pt x="98178" y="551180"/>
                  </a:lnTo>
                  <a:lnTo>
                    <a:pt x="99798" y="558800"/>
                  </a:lnTo>
                  <a:lnTo>
                    <a:pt x="104274" y="565150"/>
                  </a:lnTo>
                  <a:lnTo>
                    <a:pt x="111037" y="568960"/>
                  </a:lnTo>
                  <a:lnTo>
                    <a:pt x="119514" y="571500"/>
                  </a:lnTo>
                  <a:lnTo>
                    <a:pt x="375546" y="571500"/>
                  </a:lnTo>
                  <a:lnTo>
                    <a:pt x="375546" y="673100"/>
                  </a:lnTo>
                  <a:close/>
                </a:path>
                <a:path w="756919" h="727709">
                  <a:moveTo>
                    <a:pt x="375546" y="222250"/>
                  </a:moveTo>
                  <a:lnTo>
                    <a:pt x="296298" y="222250"/>
                  </a:lnTo>
                  <a:lnTo>
                    <a:pt x="309657" y="219710"/>
                  </a:lnTo>
                  <a:lnTo>
                    <a:pt x="319730" y="213360"/>
                  </a:lnTo>
                  <a:lnTo>
                    <a:pt x="326088" y="203200"/>
                  </a:lnTo>
                  <a:lnTo>
                    <a:pt x="328302" y="191770"/>
                  </a:lnTo>
                  <a:lnTo>
                    <a:pt x="328302" y="76200"/>
                  </a:lnTo>
                  <a:lnTo>
                    <a:pt x="326088" y="63500"/>
                  </a:lnTo>
                  <a:lnTo>
                    <a:pt x="319730" y="53340"/>
                  </a:lnTo>
                  <a:lnTo>
                    <a:pt x="309657" y="46990"/>
                  </a:lnTo>
                  <a:lnTo>
                    <a:pt x="296298" y="44450"/>
                  </a:lnTo>
                  <a:lnTo>
                    <a:pt x="373451" y="44450"/>
                  </a:lnTo>
                  <a:lnTo>
                    <a:pt x="374999" y="52070"/>
                  </a:lnTo>
                  <a:lnTo>
                    <a:pt x="375437" y="57150"/>
                  </a:lnTo>
                  <a:lnTo>
                    <a:pt x="375546" y="222250"/>
                  </a:lnTo>
                  <a:close/>
                </a:path>
                <a:path w="756919" h="727709">
                  <a:moveTo>
                    <a:pt x="535630" y="640080"/>
                  </a:moveTo>
                  <a:lnTo>
                    <a:pt x="488322" y="640080"/>
                  </a:lnTo>
                  <a:lnTo>
                    <a:pt x="500514" y="637540"/>
                  </a:lnTo>
                  <a:lnTo>
                    <a:pt x="505086" y="635000"/>
                  </a:lnTo>
                  <a:lnTo>
                    <a:pt x="506610" y="622300"/>
                  </a:lnTo>
                  <a:lnTo>
                    <a:pt x="506610" y="377190"/>
                  </a:lnTo>
                  <a:lnTo>
                    <a:pt x="508825" y="364490"/>
                  </a:lnTo>
                  <a:lnTo>
                    <a:pt x="515183" y="354330"/>
                  </a:lnTo>
                  <a:lnTo>
                    <a:pt x="525256" y="344170"/>
                  </a:lnTo>
                  <a:lnTo>
                    <a:pt x="538614" y="339090"/>
                  </a:lnTo>
                  <a:lnTo>
                    <a:pt x="581286" y="339090"/>
                  </a:lnTo>
                  <a:lnTo>
                    <a:pt x="581286" y="337820"/>
                  </a:lnTo>
                  <a:lnTo>
                    <a:pt x="582810" y="331470"/>
                  </a:lnTo>
                  <a:lnTo>
                    <a:pt x="582810" y="309880"/>
                  </a:lnTo>
                  <a:lnTo>
                    <a:pt x="584930" y="300990"/>
                  </a:lnTo>
                  <a:lnTo>
                    <a:pt x="590621" y="292100"/>
                  </a:lnTo>
                  <a:lnTo>
                    <a:pt x="598884" y="287020"/>
                  </a:lnTo>
                  <a:lnTo>
                    <a:pt x="608718" y="284480"/>
                  </a:lnTo>
                  <a:lnTo>
                    <a:pt x="663582" y="284480"/>
                  </a:lnTo>
                  <a:lnTo>
                    <a:pt x="665106" y="283210"/>
                  </a:lnTo>
                  <a:lnTo>
                    <a:pt x="665106" y="273050"/>
                  </a:lnTo>
                  <a:lnTo>
                    <a:pt x="666630" y="270510"/>
                  </a:lnTo>
                  <a:lnTo>
                    <a:pt x="669678" y="269240"/>
                  </a:lnTo>
                  <a:lnTo>
                    <a:pt x="675774" y="269240"/>
                  </a:lnTo>
                  <a:lnTo>
                    <a:pt x="678822" y="267970"/>
                  </a:lnTo>
                  <a:lnTo>
                    <a:pt x="680346" y="270510"/>
                  </a:lnTo>
                  <a:lnTo>
                    <a:pt x="683394" y="273050"/>
                  </a:lnTo>
                  <a:lnTo>
                    <a:pt x="683394" y="275590"/>
                  </a:lnTo>
                  <a:lnTo>
                    <a:pt x="681870" y="283210"/>
                  </a:lnTo>
                  <a:lnTo>
                    <a:pt x="683394" y="290830"/>
                  </a:lnTo>
                  <a:lnTo>
                    <a:pt x="683394" y="302260"/>
                  </a:lnTo>
                  <a:lnTo>
                    <a:pt x="684918" y="304800"/>
                  </a:lnTo>
                  <a:lnTo>
                    <a:pt x="745878" y="304800"/>
                  </a:lnTo>
                  <a:lnTo>
                    <a:pt x="748926" y="306070"/>
                  </a:lnTo>
                  <a:lnTo>
                    <a:pt x="755022" y="311150"/>
                  </a:lnTo>
                  <a:lnTo>
                    <a:pt x="755022" y="314960"/>
                  </a:lnTo>
                  <a:lnTo>
                    <a:pt x="756546" y="317500"/>
                  </a:lnTo>
                  <a:lnTo>
                    <a:pt x="756546" y="323850"/>
                  </a:lnTo>
                  <a:lnTo>
                    <a:pt x="753498" y="332740"/>
                  </a:lnTo>
                  <a:lnTo>
                    <a:pt x="747402" y="335280"/>
                  </a:lnTo>
                  <a:lnTo>
                    <a:pt x="745878" y="336550"/>
                  </a:lnTo>
                  <a:lnTo>
                    <a:pt x="684918" y="336550"/>
                  </a:lnTo>
                  <a:lnTo>
                    <a:pt x="683394" y="337820"/>
                  </a:lnTo>
                  <a:lnTo>
                    <a:pt x="683394" y="367030"/>
                  </a:lnTo>
                  <a:lnTo>
                    <a:pt x="556140" y="367030"/>
                  </a:lnTo>
                  <a:lnTo>
                    <a:pt x="549282" y="368300"/>
                  </a:lnTo>
                  <a:lnTo>
                    <a:pt x="543186" y="369570"/>
                  </a:lnTo>
                  <a:lnTo>
                    <a:pt x="538614" y="373380"/>
                  </a:lnTo>
                  <a:lnTo>
                    <a:pt x="537090" y="378460"/>
                  </a:lnTo>
                  <a:lnTo>
                    <a:pt x="537090" y="629920"/>
                  </a:lnTo>
                  <a:lnTo>
                    <a:pt x="535630" y="640080"/>
                  </a:lnTo>
                  <a:close/>
                </a:path>
                <a:path w="756919" h="727709">
                  <a:moveTo>
                    <a:pt x="675774" y="441960"/>
                  </a:moveTo>
                  <a:lnTo>
                    <a:pt x="669678" y="441960"/>
                  </a:lnTo>
                  <a:lnTo>
                    <a:pt x="665106" y="438150"/>
                  </a:lnTo>
                  <a:lnTo>
                    <a:pt x="665106" y="425450"/>
                  </a:lnTo>
                  <a:lnTo>
                    <a:pt x="663582" y="425450"/>
                  </a:lnTo>
                  <a:lnTo>
                    <a:pt x="660534" y="424180"/>
                  </a:lnTo>
                  <a:lnTo>
                    <a:pt x="611766" y="424180"/>
                  </a:lnTo>
                  <a:lnTo>
                    <a:pt x="601884" y="422910"/>
                  </a:lnTo>
                  <a:lnTo>
                    <a:pt x="593288" y="419100"/>
                  </a:lnTo>
                  <a:lnTo>
                    <a:pt x="586692" y="411480"/>
                  </a:lnTo>
                  <a:lnTo>
                    <a:pt x="582810" y="403860"/>
                  </a:lnTo>
                  <a:lnTo>
                    <a:pt x="582810" y="401320"/>
                  </a:lnTo>
                  <a:lnTo>
                    <a:pt x="581286" y="400050"/>
                  </a:lnTo>
                  <a:lnTo>
                    <a:pt x="581286" y="374650"/>
                  </a:lnTo>
                  <a:lnTo>
                    <a:pt x="582810" y="373380"/>
                  </a:lnTo>
                  <a:lnTo>
                    <a:pt x="581286" y="370840"/>
                  </a:lnTo>
                  <a:lnTo>
                    <a:pt x="581286" y="368300"/>
                  </a:lnTo>
                  <a:lnTo>
                    <a:pt x="579762" y="367030"/>
                  </a:lnTo>
                  <a:lnTo>
                    <a:pt x="683394" y="367030"/>
                  </a:lnTo>
                  <a:lnTo>
                    <a:pt x="683394" y="370840"/>
                  </a:lnTo>
                  <a:lnTo>
                    <a:pt x="684918" y="373380"/>
                  </a:lnTo>
                  <a:lnTo>
                    <a:pt x="744354" y="373380"/>
                  </a:lnTo>
                  <a:lnTo>
                    <a:pt x="750450" y="375920"/>
                  </a:lnTo>
                  <a:lnTo>
                    <a:pt x="755022" y="381000"/>
                  </a:lnTo>
                  <a:lnTo>
                    <a:pt x="755022" y="383540"/>
                  </a:lnTo>
                  <a:lnTo>
                    <a:pt x="756546" y="386080"/>
                  </a:lnTo>
                  <a:lnTo>
                    <a:pt x="756546" y="391160"/>
                  </a:lnTo>
                  <a:lnTo>
                    <a:pt x="753498" y="400050"/>
                  </a:lnTo>
                  <a:lnTo>
                    <a:pt x="748926" y="405130"/>
                  </a:lnTo>
                  <a:lnTo>
                    <a:pt x="684918" y="405130"/>
                  </a:lnTo>
                  <a:lnTo>
                    <a:pt x="683394" y="406400"/>
                  </a:lnTo>
                  <a:lnTo>
                    <a:pt x="683394" y="419100"/>
                  </a:lnTo>
                  <a:lnTo>
                    <a:pt x="681870" y="424180"/>
                  </a:lnTo>
                  <a:lnTo>
                    <a:pt x="681870" y="438150"/>
                  </a:lnTo>
                  <a:lnTo>
                    <a:pt x="680346" y="439420"/>
                  </a:lnTo>
                  <a:lnTo>
                    <a:pt x="675774" y="441960"/>
                  </a:lnTo>
                  <a:close/>
                </a:path>
                <a:path w="756919" h="727709">
                  <a:moveTo>
                    <a:pt x="508134" y="666750"/>
                  </a:moveTo>
                  <a:lnTo>
                    <a:pt x="427362" y="666750"/>
                  </a:lnTo>
                  <a:lnTo>
                    <a:pt x="411289" y="664210"/>
                  </a:lnTo>
                  <a:lnTo>
                    <a:pt x="398216" y="655320"/>
                  </a:lnTo>
                  <a:lnTo>
                    <a:pt x="389429" y="643890"/>
                  </a:lnTo>
                  <a:lnTo>
                    <a:pt x="386214" y="628650"/>
                  </a:lnTo>
                  <a:lnTo>
                    <a:pt x="386214" y="415290"/>
                  </a:lnTo>
                  <a:lnTo>
                    <a:pt x="384690" y="411480"/>
                  </a:lnTo>
                  <a:lnTo>
                    <a:pt x="384690" y="407670"/>
                  </a:lnTo>
                  <a:lnTo>
                    <a:pt x="383166" y="405130"/>
                  </a:lnTo>
                  <a:lnTo>
                    <a:pt x="377070" y="401320"/>
                  </a:lnTo>
                  <a:lnTo>
                    <a:pt x="415801" y="401320"/>
                  </a:lnTo>
                  <a:lnTo>
                    <a:pt x="416694" y="407670"/>
                  </a:lnTo>
                  <a:lnTo>
                    <a:pt x="417291" y="457200"/>
                  </a:lnTo>
                  <a:lnTo>
                    <a:pt x="417179" y="527050"/>
                  </a:lnTo>
                  <a:lnTo>
                    <a:pt x="416888" y="571500"/>
                  </a:lnTo>
                  <a:lnTo>
                    <a:pt x="416694" y="619760"/>
                  </a:lnTo>
                  <a:lnTo>
                    <a:pt x="416694" y="626110"/>
                  </a:lnTo>
                  <a:lnTo>
                    <a:pt x="418218" y="628650"/>
                  </a:lnTo>
                  <a:lnTo>
                    <a:pt x="419742" y="633730"/>
                  </a:lnTo>
                  <a:lnTo>
                    <a:pt x="421266" y="636270"/>
                  </a:lnTo>
                  <a:lnTo>
                    <a:pt x="427362" y="637540"/>
                  </a:lnTo>
                  <a:lnTo>
                    <a:pt x="430410" y="637540"/>
                  </a:lnTo>
                  <a:lnTo>
                    <a:pt x="433458" y="640080"/>
                  </a:lnTo>
                  <a:lnTo>
                    <a:pt x="535630" y="640080"/>
                  </a:lnTo>
                  <a:lnTo>
                    <a:pt x="535447" y="641350"/>
                  </a:lnTo>
                  <a:lnTo>
                    <a:pt x="530804" y="650240"/>
                  </a:lnTo>
                  <a:lnTo>
                    <a:pt x="523589" y="657860"/>
                  </a:lnTo>
                  <a:lnTo>
                    <a:pt x="514230" y="664210"/>
                  </a:lnTo>
                  <a:lnTo>
                    <a:pt x="508134" y="666750"/>
                  </a:lnTo>
                  <a:close/>
                </a:path>
                <a:path w="756919" h="727709">
                  <a:moveTo>
                    <a:pt x="375546" y="546100"/>
                  </a:moveTo>
                  <a:lnTo>
                    <a:pt x="340494" y="546100"/>
                  </a:lnTo>
                  <a:lnTo>
                    <a:pt x="342018" y="544830"/>
                  </a:lnTo>
                  <a:lnTo>
                    <a:pt x="343114" y="538480"/>
                  </a:lnTo>
                  <a:lnTo>
                    <a:pt x="343923" y="532130"/>
                  </a:lnTo>
                  <a:lnTo>
                    <a:pt x="344162" y="525780"/>
                  </a:lnTo>
                  <a:lnTo>
                    <a:pt x="343542" y="519430"/>
                  </a:lnTo>
                  <a:lnTo>
                    <a:pt x="340352" y="511810"/>
                  </a:lnTo>
                  <a:lnTo>
                    <a:pt x="335160" y="505460"/>
                  </a:lnTo>
                  <a:lnTo>
                    <a:pt x="327683" y="500380"/>
                  </a:lnTo>
                  <a:lnTo>
                    <a:pt x="317634" y="497840"/>
                  </a:lnTo>
                  <a:lnTo>
                    <a:pt x="310014" y="497840"/>
                  </a:lnTo>
                  <a:lnTo>
                    <a:pt x="302394" y="496570"/>
                  </a:lnTo>
                  <a:lnTo>
                    <a:pt x="296298" y="496570"/>
                  </a:lnTo>
                  <a:lnTo>
                    <a:pt x="287393" y="495300"/>
                  </a:lnTo>
                  <a:lnTo>
                    <a:pt x="278772" y="495300"/>
                  </a:lnTo>
                  <a:lnTo>
                    <a:pt x="261246" y="490220"/>
                  </a:lnTo>
                  <a:lnTo>
                    <a:pt x="220098" y="469900"/>
                  </a:lnTo>
                  <a:lnTo>
                    <a:pt x="203835" y="463550"/>
                  </a:lnTo>
                  <a:lnTo>
                    <a:pt x="187142" y="457200"/>
                  </a:lnTo>
                  <a:lnTo>
                    <a:pt x="170164" y="452120"/>
                  </a:lnTo>
                  <a:lnTo>
                    <a:pt x="153042" y="449580"/>
                  </a:lnTo>
                  <a:lnTo>
                    <a:pt x="146946" y="447040"/>
                  </a:lnTo>
                  <a:lnTo>
                    <a:pt x="375546" y="447040"/>
                  </a:lnTo>
                  <a:lnTo>
                    <a:pt x="375546" y="546100"/>
                  </a:lnTo>
                  <a:close/>
                </a:path>
                <a:path w="756919" h="727709">
                  <a:moveTo>
                    <a:pt x="189618" y="473710"/>
                  </a:moveTo>
                  <a:lnTo>
                    <a:pt x="178950" y="473710"/>
                  </a:lnTo>
                  <a:lnTo>
                    <a:pt x="181998" y="471170"/>
                  </a:lnTo>
                  <a:lnTo>
                    <a:pt x="186570" y="471170"/>
                  </a:lnTo>
                  <a:lnTo>
                    <a:pt x="189618" y="473710"/>
                  </a:lnTo>
                  <a:close/>
                </a:path>
                <a:path w="756919" h="727709">
                  <a:moveTo>
                    <a:pt x="244482" y="501650"/>
                  </a:moveTo>
                  <a:lnTo>
                    <a:pt x="175902" y="501650"/>
                  </a:lnTo>
                  <a:lnTo>
                    <a:pt x="174378" y="500380"/>
                  </a:lnTo>
                  <a:lnTo>
                    <a:pt x="174378" y="499110"/>
                  </a:lnTo>
                  <a:lnTo>
                    <a:pt x="171330" y="492760"/>
                  </a:lnTo>
                  <a:lnTo>
                    <a:pt x="169806" y="487680"/>
                  </a:lnTo>
                  <a:lnTo>
                    <a:pt x="169806" y="481330"/>
                  </a:lnTo>
                  <a:lnTo>
                    <a:pt x="171330" y="476250"/>
                  </a:lnTo>
                  <a:lnTo>
                    <a:pt x="172854" y="473710"/>
                  </a:lnTo>
                  <a:lnTo>
                    <a:pt x="197238" y="473710"/>
                  </a:lnTo>
                  <a:lnTo>
                    <a:pt x="201810" y="474980"/>
                  </a:lnTo>
                  <a:lnTo>
                    <a:pt x="209550" y="476250"/>
                  </a:lnTo>
                  <a:lnTo>
                    <a:pt x="216860" y="478790"/>
                  </a:lnTo>
                  <a:lnTo>
                    <a:pt x="223885" y="482600"/>
                  </a:lnTo>
                  <a:lnTo>
                    <a:pt x="230766" y="485140"/>
                  </a:lnTo>
                  <a:lnTo>
                    <a:pt x="239910" y="492760"/>
                  </a:lnTo>
                  <a:lnTo>
                    <a:pt x="242958" y="497840"/>
                  </a:lnTo>
                  <a:lnTo>
                    <a:pt x="244482" y="499110"/>
                  </a:lnTo>
                  <a:lnTo>
                    <a:pt x="244482" y="501650"/>
                  </a:lnTo>
                  <a:close/>
                </a:path>
                <a:path w="756919" h="727709">
                  <a:moveTo>
                    <a:pt x="99242" y="546100"/>
                  </a:moveTo>
                  <a:lnTo>
                    <a:pt x="92082" y="546100"/>
                  </a:lnTo>
                  <a:lnTo>
                    <a:pt x="92082" y="544830"/>
                  </a:lnTo>
                  <a:lnTo>
                    <a:pt x="95702" y="537210"/>
                  </a:lnTo>
                  <a:lnTo>
                    <a:pt x="101607" y="530860"/>
                  </a:lnTo>
                  <a:lnTo>
                    <a:pt x="109227" y="527050"/>
                  </a:lnTo>
                  <a:lnTo>
                    <a:pt x="117990" y="525780"/>
                  </a:lnTo>
                  <a:lnTo>
                    <a:pt x="127420" y="527050"/>
                  </a:lnTo>
                  <a:lnTo>
                    <a:pt x="135135" y="530860"/>
                  </a:lnTo>
                  <a:lnTo>
                    <a:pt x="117990" y="530860"/>
                  </a:lnTo>
                  <a:lnTo>
                    <a:pt x="110394" y="533400"/>
                  </a:lnTo>
                  <a:lnTo>
                    <a:pt x="104084" y="537210"/>
                  </a:lnTo>
                  <a:lnTo>
                    <a:pt x="99774" y="543560"/>
                  </a:lnTo>
                  <a:lnTo>
                    <a:pt x="99242" y="546100"/>
                  </a:lnTo>
                  <a:close/>
                </a:path>
                <a:path w="756919" h="727709">
                  <a:moveTo>
                    <a:pt x="263834" y="546100"/>
                  </a:moveTo>
                  <a:lnTo>
                    <a:pt x="256674" y="546100"/>
                  </a:lnTo>
                  <a:lnTo>
                    <a:pt x="256674" y="543560"/>
                  </a:lnTo>
                  <a:lnTo>
                    <a:pt x="260294" y="535940"/>
                  </a:lnTo>
                  <a:lnTo>
                    <a:pt x="266199" y="530860"/>
                  </a:lnTo>
                  <a:lnTo>
                    <a:pt x="273819" y="527050"/>
                  </a:lnTo>
                  <a:lnTo>
                    <a:pt x="282582" y="525780"/>
                  </a:lnTo>
                  <a:lnTo>
                    <a:pt x="291345" y="527050"/>
                  </a:lnTo>
                  <a:lnTo>
                    <a:pt x="298965" y="530860"/>
                  </a:lnTo>
                  <a:lnTo>
                    <a:pt x="282582" y="530860"/>
                  </a:lnTo>
                  <a:lnTo>
                    <a:pt x="274986" y="533400"/>
                  </a:lnTo>
                  <a:lnTo>
                    <a:pt x="268676" y="537210"/>
                  </a:lnTo>
                  <a:lnTo>
                    <a:pt x="264366" y="543560"/>
                  </a:lnTo>
                  <a:lnTo>
                    <a:pt x="263834" y="546100"/>
                  </a:lnTo>
                  <a:close/>
                </a:path>
                <a:path w="756919" h="727709">
                  <a:moveTo>
                    <a:pt x="282582" y="571500"/>
                  </a:moveTo>
                  <a:lnTo>
                    <a:pt x="119514" y="571500"/>
                  </a:lnTo>
                  <a:lnTo>
                    <a:pt x="127111" y="568960"/>
                  </a:lnTo>
                  <a:lnTo>
                    <a:pt x="133421" y="565150"/>
                  </a:lnTo>
                  <a:lnTo>
                    <a:pt x="137731" y="558800"/>
                  </a:lnTo>
                  <a:lnTo>
                    <a:pt x="139326" y="551180"/>
                  </a:lnTo>
                  <a:lnTo>
                    <a:pt x="137707" y="543560"/>
                  </a:lnTo>
                  <a:lnTo>
                    <a:pt x="133230" y="537210"/>
                  </a:lnTo>
                  <a:lnTo>
                    <a:pt x="126468" y="533400"/>
                  </a:lnTo>
                  <a:lnTo>
                    <a:pt x="117990" y="530860"/>
                  </a:lnTo>
                  <a:lnTo>
                    <a:pt x="135135" y="530860"/>
                  </a:lnTo>
                  <a:lnTo>
                    <a:pt x="141136" y="537210"/>
                  </a:lnTo>
                  <a:lnTo>
                    <a:pt x="145422" y="544830"/>
                  </a:lnTo>
                  <a:lnTo>
                    <a:pt x="145422" y="546100"/>
                  </a:lnTo>
                  <a:lnTo>
                    <a:pt x="263834" y="546100"/>
                  </a:lnTo>
                  <a:lnTo>
                    <a:pt x="262770" y="551180"/>
                  </a:lnTo>
                  <a:lnTo>
                    <a:pt x="264366" y="558800"/>
                  </a:lnTo>
                  <a:lnTo>
                    <a:pt x="268676" y="563880"/>
                  </a:lnTo>
                  <a:lnTo>
                    <a:pt x="274986" y="568960"/>
                  </a:lnTo>
                  <a:lnTo>
                    <a:pt x="282582" y="571500"/>
                  </a:lnTo>
                  <a:close/>
                </a:path>
                <a:path w="756919" h="727709">
                  <a:moveTo>
                    <a:pt x="375546" y="571500"/>
                  </a:moveTo>
                  <a:lnTo>
                    <a:pt x="282582" y="571500"/>
                  </a:lnTo>
                  <a:lnTo>
                    <a:pt x="290417" y="568960"/>
                  </a:lnTo>
                  <a:lnTo>
                    <a:pt x="297251" y="565150"/>
                  </a:lnTo>
                  <a:lnTo>
                    <a:pt x="302085" y="558800"/>
                  </a:lnTo>
                  <a:lnTo>
                    <a:pt x="303918" y="551180"/>
                  </a:lnTo>
                  <a:lnTo>
                    <a:pt x="302299" y="543560"/>
                  </a:lnTo>
                  <a:lnTo>
                    <a:pt x="297822" y="537210"/>
                  </a:lnTo>
                  <a:lnTo>
                    <a:pt x="291060" y="533400"/>
                  </a:lnTo>
                  <a:lnTo>
                    <a:pt x="282582" y="530860"/>
                  </a:lnTo>
                  <a:lnTo>
                    <a:pt x="298965" y="530860"/>
                  </a:lnTo>
                  <a:lnTo>
                    <a:pt x="304871" y="537210"/>
                  </a:lnTo>
                  <a:lnTo>
                    <a:pt x="308490" y="544830"/>
                  </a:lnTo>
                  <a:lnTo>
                    <a:pt x="310014" y="544830"/>
                  </a:lnTo>
                  <a:lnTo>
                    <a:pt x="308490" y="546100"/>
                  </a:lnTo>
                  <a:lnTo>
                    <a:pt x="375546" y="546100"/>
                  </a:lnTo>
                  <a:lnTo>
                    <a:pt x="375546" y="571500"/>
                  </a:lnTo>
                  <a:close/>
                </a:path>
                <a:path w="756919" h="727709">
                  <a:moveTo>
                    <a:pt x="398406" y="727710"/>
                  </a:moveTo>
                  <a:lnTo>
                    <a:pt x="6738" y="727710"/>
                  </a:lnTo>
                  <a:lnTo>
                    <a:pt x="2166" y="723900"/>
                  </a:lnTo>
                  <a:lnTo>
                    <a:pt x="642" y="716280"/>
                  </a:lnTo>
                  <a:lnTo>
                    <a:pt x="428" y="707390"/>
                  </a:lnTo>
                  <a:lnTo>
                    <a:pt x="71" y="701040"/>
                  </a:lnTo>
                  <a:lnTo>
                    <a:pt x="0" y="693420"/>
                  </a:lnTo>
                  <a:lnTo>
                    <a:pt x="642" y="687070"/>
                  </a:lnTo>
                  <a:lnTo>
                    <a:pt x="2166" y="678180"/>
                  </a:lnTo>
                  <a:lnTo>
                    <a:pt x="8262" y="673100"/>
                  </a:lnTo>
                  <a:lnTo>
                    <a:pt x="386214" y="673100"/>
                  </a:lnTo>
                  <a:lnTo>
                    <a:pt x="389262" y="671830"/>
                  </a:lnTo>
                  <a:lnTo>
                    <a:pt x="390786" y="673100"/>
                  </a:lnTo>
                  <a:lnTo>
                    <a:pt x="399930" y="674370"/>
                  </a:lnTo>
                  <a:lnTo>
                    <a:pt x="404502" y="679450"/>
                  </a:lnTo>
                  <a:lnTo>
                    <a:pt x="407550" y="688340"/>
                  </a:lnTo>
                  <a:lnTo>
                    <a:pt x="408408" y="694690"/>
                  </a:lnTo>
                  <a:lnTo>
                    <a:pt x="408693" y="701040"/>
                  </a:lnTo>
                  <a:lnTo>
                    <a:pt x="408408" y="707390"/>
                  </a:lnTo>
                  <a:lnTo>
                    <a:pt x="407550" y="713740"/>
                  </a:lnTo>
                  <a:lnTo>
                    <a:pt x="406026" y="716280"/>
                  </a:lnTo>
                  <a:lnTo>
                    <a:pt x="406026" y="718820"/>
                  </a:lnTo>
                  <a:lnTo>
                    <a:pt x="402978" y="725170"/>
                  </a:lnTo>
                  <a:lnTo>
                    <a:pt x="398406" y="727710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570" y="1014152"/>
              <a:ext cx="5220392" cy="3325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95" y="780288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latin typeface="Arial MT"/>
                <a:cs typeface="Arial MT"/>
              </a:rPr>
              <a:t>0</a:t>
            </a: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4191"/>
            <a:ext cx="10690225" cy="6014720"/>
            <a:chOff x="0" y="774191"/>
            <a:chExt cx="10690225" cy="6014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0689335" cy="6012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752" y="897635"/>
              <a:ext cx="1135379" cy="6004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0" y="2560319"/>
              <a:ext cx="2377439" cy="1874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5" y="780287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723" y="2729483"/>
            <a:ext cx="1068705" cy="367665"/>
          </a:xfrm>
          <a:prstGeom prst="rect">
            <a:avLst/>
          </a:prstGeom>
          <a:solidFill>
            <a:srgbClr val="00BCFB"/>
          </a:solidFill>
          <a:ln w="10668">
            <a:solidFill>
              <a:srgbClr val="0089B8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70"/>
              </a:spcBef>
            </a:pP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1837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8723" y="3107435"/>
            <a:ext cx="5278120" cy="807720"/>
          </a:xfrm>
          <a:custGeom>
            <a:avLst/>
            <a:gdLst/>
            <a:ahLst/>
            <a:cxnLst/>
            <a:rect l="l" t="t" r="r" b="b"/>
            <a:pathLst>
              <a:path w="5278120" h="807720">
                <a:moveTo>
                  <a:pt x="5277611" y="807720"/>
                </a:moveTo>
                <a:lnTo>
                  <a:pt x="0" y="807720"/>
                </a:lnTo>
                <a:lnTo>
                  <a:pt x="0" y="0"/>
                </a:lnTo>
                <a:lnTo>
                  <a:pt x="5277611" y="0"/>
                </a:lnTo>
                <a:lnTo>
                  <a:pt x="5277611" y="807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275" y="3122318"/>
            <a:ext cx="5143500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100"/>
              </a:spcBef>
            </a:pPr>
            <a:r>
              <a:rPr sz="1550" spc="55" dirty="0">
                <a:latin typeface="Times New Roman"/>
                <a:cs typeface="Times New Roman"/>
              </a:rPr>
              <a:t>Electric </a:t>
            </a:r>
            <a:r>
              <a:rPr sz="1550" spc="45" dirty="0">
                <a:latin typeface="Times New Roman"/>
                <a:cs typeface="Times New Roman"/>
              </a:rPr>
              <a:t>car </a:t>
            </a:r>
            <a:r>
              <a:rPr sz="1550" spc="55" dirty="0">
                <a:latin typeface="Times New Roman"/>
                <a:cs typeface="Times New Roman"/>
              </a:rPr>
              <a:t>begin </a:t>
            </a:r>
            <a:r>
              <a:rPr sz="1550" spc="60" dirty="0">
                <a:latin typeface="Times New Roman"/>
                <a:cs typeface="Times New Roman"/>
              </a:rPr>
              <a:t>their </a:t>
            </a:r>
            <a:r>
              <a:rPr sz="1550" spc="50" dirty="0">
                <a:latin typeface="Times New Roman"/>
                <a:cs typeface="Times New Roman"/>
              </a:rPr>
              <a:t>long </a:t>
            </a:r>
            <a:r>
              <a:rPr sz="1550" spc="60" dirty="0">
                <a:latin typeface="Times New Roman"/>
                <a:cs typeface="Times New Roman"/>
              </a:rPr>
              <a:t>history </a:t>
            </a:r>
            <a:r>
              <a:rPr sz="1550" spc="45" dirty="0">
                <a:latin typeface="Times New Roman"/>
                <a:cs typeface="Times New Roman"/>
              </a:rPr>
              <a:t>in </a:t>
            </a:r>
            <a:r>
              <a:rPr sz="1550" spc="65" dirty="0">
                <a:latin typeface="Times New Roman"/>
                <a:cs typeface="Times New Roman"/>
              </a:rPr>
              <a:t>Aberdeen, </a:t>
            </a:r>
            <a:r>
              <a:rPr sz="1550" spc="60" dirty="0">
                <a:latin typeface="Times New Roman"/>
                <a:cs typeface="Times New Roman"/>
              </a:rPr>
              <a:t>Scotland </a:t>
            </a:r>
            <a:r>
              <a:rPr sz="1550" spc="65" dirty="0">
                <a:latin typeface="Times New Roman"/>
                <a:cs typeface="Times New Roman"/>
              </a:rPr>
              <a:t> </a:t>
            </a:r>
            <a:r>
              <a:rPr sz="1550" spc="50" dirty="0">
                <a:latin typeface="Times New Roman"/>
                <a:cs typeface="Times New Roman"/>
              </a:rPr>
              <a:t>through </a:t>
            </a:r>
            <a:r>
              <a:rPr sz="1550" spc="45" dirty="0">
                <a:latin typeface="Times New Roman"/>
                <a:cs typeface="Times New Roman"/>
              </a:rPr>
              <a:t>inventor Robert Davidson. Later </a:t>
            </a:r>
            <a:r>
              <a:rPr sz="1550" spc="35" dirty="0">
                <a:latin typeface="Times New Roman"/>
                <a:cs typeface="Times New Roman"/>
              </a:rPr>
              <a:t>in </a:t>
            </a:r>
            <a:r>
              <a:rPr sz="1550" spc="50" dirty="0">
                <a:latin typeface="Times New Roman"/>
                <a:cs typeface="Times New Roman"/>
              </a:rPr>
              <a:t>1841, </a:t>
            </a:r>
            <a:r>
              <a:rPr sz="1550" spc="45" dirty="0">
                <a:latin typeface="Times New Roman"/>
                <a:cs typeface="Times New Roman"/>
              </a:rPr>
              <a:t>he built </a:t>
            </a:r>
            <a:r>
              <a:rPr sz="1550" spc="10" dirty="0">
                <a:latin typeface="Times New Roman"/>
                <a:cs typeface="Times New Roman"/>
              </a:rPr>
              <a:t>a 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bigger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electric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train </a:t>
            </a:r>
            <a:r>
              <a:rPr sz="1550" spc="-15" dirty="0">
                <a:latin typeface="Times New Roman"/>
                <a:cs typeface="Times New Roman"/>
              </a:rPr>
              <a:t>car.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05527" y="4271772"/>
            <a:ext cx="5694045" cy="2242185"/>
            <a:chOff x="4605527" y="4271772"/>
            <a:chExt cx="5694045" cy="22421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5944" y="4302252"/>
              <a:ext cx="1293875" cy="746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5527" y="5841492"/>
              <a:ext cx="1293875" cy="6720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16396" y="4271772"/>
              <a:ext cx="4083050" cy="807720"/>
            </a:xfrm>
            <a:custGeom>
              <a:avLst/>
              <a:gdLst/>
              <a:ahLst/>
              <a:cxnLst/>
              <a:rect l="l" t="t" r="r" b="b"/>
              <a:pathLst>
                <a:path w="4083050" h="807720">
                  <a:moveTo>
                    <a:pt x="4082796" y="807720"/>
                  </a:moveTo>
                  <a:lnTo>
                    <a:pt x="0" y="807720"/>
                  </a:lnTo>
                  <a:lnTo>
                    <a:pt x="0" y="0"/>
                  </a:lnTo>
                  <a:lnTo>
                    <a:pt x="4082796" y="0"/>
                  </a:lnTo>
                  <a:lnTo>
                    <a:pt x="4082796" y="807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84435" y="4285119"/>
            <a:ext cx="3947795" cy="74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95"/>
              </a:spcBef>
            </a:pPr>
            <a:r>
              <a:rPr sz="1550" spc="75" dirty="0">
                <a:latin typeface="Times New Roman"/>
                <a:cs typeface="Times New Roman"/>
              </a:rPr>
              <a:t>After </a:t>
            </a:r>
            <a:r>
              <a:rPr sz="1550" spc="80" dirty="0">
                <a:latin typeface="Times New Roman"/>
                <a:cs typeface="Times New Roman"/>
              </a:rPr>
              <a:t>more </a:t>
            </a:r>
            <a:r>
              <a:rPr sz="1550" spc="75" dirty="0">
                <a:latin typeface="Times New Roman"/>
                <a:cs typeface="Times New Roman"/>
              </a:rPr>
              <a:t>than </a:t>
            </a:r>
            <a:r>
              <a:rPr sz="1550" spc="50" dirty="0">
                <a:latin typeface="Times New Roman"/>
                <a:cs typeface="Times New Roman"/>
              </a:rPr>
              <a:t>40 </a:t>
            </a:r>
            <a:r>
              <a:rPr sz="1550" spc="85" dirty="0">
                <a:latin typeface="Times New Roman"/>
                <a:cs typeface="Times New Roman"/>
              </a:rPr>
              <a:t>years, </a:t>
            </a:r>
            <a:r>
              <a:rPr sz="1550" spc="90" dirty="0">
                <a:latin typeface="Times New Roman"/>
                <a:cs typeface="Times New Roman"/>
              </a:rPr>
              <a:t>inventor </a:t>
            </a:r>
            <a:r>
              <a:rPr sz="1550" spc="85" dirty="0">
                <a:latin typeface="Times New Roman"/>
                <a:cs typeface="Times New Roman"/>
              </a:rPr>
              <a:t>Thomas 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45" dirty="0">
                <a:latin typeface="Times New Roman"/>
                <a:cs typeface="Times New Roman"/>
              </a:rPr>
              <a:t>Parker creates </a:t>
            </a:r>
            <a:r>
              <a:rPr sz="1550" spc="30" dirty="0">
                <a:latin typeface="Times New Roman"/>
                <a:cs typeface="Times New Roman"/>
              </a:rPr>
              <a:t>the </a:t>
            </a:r>
            <a:r>
              <a:rPr sz="1550" spc="40" dirty="0">
                <a:latin typeface="Times New Roman"/>
                <a:cs typeface="Times New Roman"/>
              </a:rPr>
              <a:t>first </a:t>
            </a:r>
            <a:r>
              <a:rPr sz="1550" spc="50" dirty="0">
                <a:latin typeface="Times New Roman"/>
                <a:cs typeface="Times New Roman"/>
              </a:rPr>
              <a:t>manufacturing electric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automobile</a:t>
            </a:r>
            <a:r>
              <a:rPr sz="1550" spc="-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in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London.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8723" y="5652515"/>
            <a:ext cx="4083050" cy="1050290"/>
          </a:xfrm>
          <a:custGeom>
            <a:avLst/>
            <a:gdLst/>
            <a:ahLst/>
            <a:cxnLst/>
            <a:rect l="l" t="t" r="r" b="b"/>
            <a:pathLst>
              <a:path w="4083050" h="1050290">
                <a:moveTo>
                  <a:pt x="4082795" y="1050035"/>
                </a:moveTo>
                <a:lnTo>
                  <a:pt x="0" y="1050035"/>
                </a:lnTo>
                <a:lnTo>
                  <a:pt x="0" y="0"/>
                </a:lnTo>
                <a:lnTo>
                  <a:pt x="4082795" y="0"/>
                </a:lnTo>
                <a:lnTo>
                  <a:pt x="4082795" y="1050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275" y="5665877"/>
            <a:ext cx="3949700" cy="989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"/>
              </a:spcBef>
            </a:pPr>
            <a:r>
              <a:rPr sz="1550" spc="60" dirty="0">
                <a:latin typeface="Times New Roman"/>
                <a:cs typeface="Times New Roman"/>
              </a:rPr>
              <a:t>The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spc="60" dirty="0">
                <a:latin typeface="Times New Roman"/>
                <a:cs typeface="Times New Roman"/>
              </a:rPr>
              <a:t>first</a:t>
            </a:r>
            <a:r>
              <a:rPr sz="1550" spc="135" dirty="0">
                <a:latin typeface="Times New Roman"/>
                <a:cs typeface="Times New Roman"/>
              </a:rPr>
              <a:t> </a:t>
            </a:r>
            <a:r>
              <a:rPr sz="1550" spc="70" dirty="0">
                <a:latin typeface="Times New Roman"/>
                <a:cs typeface="Times New Roman"/>
              </a:rPr>
              <a:t>electric</a:t>
            </a:r>
            <a:r>
              <a:rPr sz="1550" spc="145" dirty="0">
                <a:latin typeface="Times New Roman"/>
                <a:cs typeface="Times New Roman"/>
              </a:rPr>
              <a:t> </a:t>
            </a:r>
            <a:r>
              <a:rPr sz="1550" spc="50" dirty="0">
                <a:latin typeface="Times New Roman"/>
                <a:cs typeface="Times New Roman"/>
              </a:rPr>
              <a:t>car</a:t>
            </a:r>
            <a:r>
              <a:rPr sz="1550" spc="160" dirty="0">
                <a:latin typeface="Times New Roman"/>
                <a:cs typeface="Times New Roman"/>
              </a:rPr>
              <a:t> </a:t>
            </a:r>
            <a:r>
              <a:rPr sz="1550" spc="55" dirty="0">
                <a:latin typeface="Times New Roman"/>
                <a:cs typeface="Times New Roman"/>
              </a:rPr>
              <a:t>was</a:t>
            </a:r>
            <a:r>
              <a:rPr sz="1550" spc="155" dirty="0">
                <a:latin typeface="Times New Roman"/>
                <a:cs typeface="Times New Roman"/>
              </a:rPr>
              <a:t> </a:t>
            </a:r>
            <a:r>
              <a:rPr sz="1550" spc="65" dirty="0">
                <a:latin typeface="Times New Roman"/>
                <a:cs typeface="Times New Roman"/>
              </a:rPr>
              <a:t>produced</a:t>
            </a:r>
            <a:r>
              <a:rPr sz="1550" spc="165" dirty="0">
                <a:latin typeface="Times New Roman"/>
                <a:cs typeface="Times New Roman"/>
              </a:rPr>
              <a:t> </a:t>
            </a:r>
            <a:r>
              <a:rPr sz="1550" spc="35" dirty="0">
                <a:latin typeface="Times New Roman"/>
                <a:cs typeface="Times New Roman"/>
              </a:rPr>
              <a:t>in</a:t>
            </a:r>
            <a:r>
              <a:rPr sz="1550" spc="155" dirty="0">
                <a:latin typeface="Times New Roman"/>
                <a:cs typeface="Times New Roman"/>
              </a:rPr>
              <a:t> </a:t>
            </a:r>
            <a:r>
              <a:rPr sz="1550" spc="65" dirty="0">
                <a:latin typeface="Times New Roman"/>
                <a:cs typeface="Times New Roman"/>
              </a:rPr>
              <a:t>Lowa,</a:t>
            </a:r>
            <a:endParaRPr sz="15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899"/>
              </a:lnSpc>
            </a:pPr>
            <a:r>
              <a:rPr sz="1550" spc="70" dirty="0">
                <a:latin typeface="Times New Roman"/>
                <a:cs typeface="Times New Roman"/>
              </a:rPr>
              <a:t>U.S.A </a:t>
            </a:r>
            <a:r>
              <a:rPr sz="1550" spc="45" dirty="0">
                <a:latin typeface="Times New Roman"/>
                <a:cs typeface="Times New Roman"/>
              </a:rPr>
              <a:t>by </a:t>
            </a:r>
            <a:r>
              <a:rPr sz="1550" spc="65" dirty="0">
                <a:latin typeface="Times New Roman"/>
                <a:cs typeface="Times New Roman"/>
              </a:rPr>
              <a:t>William </a:t>
            </a:r>
            <a:r>
              <a:rPr sz="1550" spc="70" dirty="0">
                <a:latin typeface="Times New Roman"/>
                <a:cs typeface="Times New Roman"/>
              </a:rPr>
              <a:t>Morrison. </a:t>
            </a:r>
            <a:r>
              <a:rPr sz="1550" spc="60" dirty="0">
                <a:latin typeface="Times New Roman"/>
                <a:cs typeface="Times New Roman"/>
              </a:rPr>
              <a:t>The </a:t>
            </a:r>
            <a:r>
              <a:rPr sz="1550" spc="50" dirty="0">
                <a:latin typeface="Times New Roman"/>
                <a:cs typeface="Times New Roman"/>
              </a:rPr>
              <a:t>car is </a:t>
            </a:r>
            <a:r>
              <a:rPr sz="1550" spc="65" dirty="0">
                <a:latin typeface="Times New Roman"/>
                <a:cs typeface="Times New Roman"/>
              </a:rPr>
              <a:t>little </a:t>
            </a:r>
            <a:r>
              <a:rPr sz="1550" spc="70" dirty="0">
                <a:latin typeface="Times New Roman"/>
                <a:cs typeface="Times New Roman"/>
              </a:rPr>
              <a:t> </a:t>
            </a:r>
            <a:r>
              <a:rPr sz="1550" spc="35" dirty="0">
                <a:latin typeface="Times New Roman"/>
                <a:cs typeface="Times New Roman"/>
              </a:rPr>
              <a:t>more </a:t>
            </a:r>
            <a:r>
              <a:rPr sz="1550" spc="25" dirty="0">
                <a:latin typeface="Times New Roman"/>
                <a:cs typeface="Times New Roman"/>
              </a:rPr>
              <a:t>than an </a:t>
            </a:r>
            <a:r>
              <a:rPr sz="1550" spc="30" dirty="0">
                <a:latin typeface="Times New Roman"/>
                <a:cs typeface="Times New Roman"/>
              </a:rPr>
              <a:t>electrified wagon. This </a:t>
            </a:r>
            <a:r>
              <a:rPr sz="1550" spc="35" dirty="0">
                <a:latin typeface="Times New Roman"/>
                <a:cs typeface="Times New Roman"/>
              </a:rPr>
              <a:t>six-seater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has</a:t>
            </a:r>
            <a:r>
              <a:rPr sz="1550" spc="-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a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top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speed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of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14</a:t>
            </a:r>
            <a:r>
              <a:rPr sz="1550" spc="-10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mph.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8723" y="5292852"/>
            <a:ext cx="1068705" cy="368935"/>
          </a:xfrm>
          <a:prstGeom prst="rect">
            <a:avLst/>
          </a:prstGeom>
          <a:solidFill>
            <a:srgbClr val="00BCFB"/>
          </a:solidFill>
          <a:ln w="10668">
            <a:solidFill>
              <a:srgbClr val="0089B8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70"/>
              </a:spcBef>
            </a:pPr>
            <a:r>
              <a:rPr sz="2100" b="1" spc="-5" dirty="0">
                <a:solidFill>
                  <a:srgbClr val="FFFFFF"/>
                </a:solidFill>
                <a:latin typeface="Arial"/>
                <a:cs typeface="Arial"/>
              </a:rPr>
              <a:t>1890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1164" y="3909059"/>
            <a:ext cx="1066800" cy="367665"/>
          </a:xfrm>
          <a:prstGeom prst="rect">
            <a:avLst/>
          </a:prstGeom>
          <a:solidFill>
            <a:srgbClr val="00BCFB"/>
          </a:solidFill>
          <a:ln w="10667">
            <a:solidFill>
              <a:srgbClr val="0089B8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70"/>
              </a:spcBef>
            </a:pPr>
            <a:r>
              <a:rPr sz="2100" b="1" spc="-5" dirty="0">
                <a:solidFill>
                  <a:srgbClr val="FFFFFF"/>
                </a:solidFill>
                <a:latin typeface="Arial"/>
                <a:cs typeface="Arial"/>
              </a:rPr>
              <a:t>1884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00200" y="1737360"/>
            <a:ext cx="7863840" cy="5049520"/>
            <a:chOff x="1600200" y="1737360"/>
            <a:chExt cx="7863840" cy="504952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600" y="1737360"/>
              <a:ext cx="2377439" cy="1874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0879" y="4983480"/>
              <a:ext cx="2423159" cy="18028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200" y="3886200"/>
              <a:ext cx="2377440" cy="17830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380964" y="6507096"/>
            <a:ext cx="224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 MT"/>
                <a:cs typeface="Arial MT"/>
              </a:rPr>
              <a:t>0</a:t>
            </a:r>
            <a:r>
              <a:rPr sz="1400" dirty="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61" y="774954"/>
            <a:ext cx="10689590" cy="6014085"/>
            <a:chOff x="761" y="774954"/>
            <a:chExt cx="10689590" cy="6014085"/>
          </a:xfrm>
        </p:grpSpPr>
        <p:sp>
          <p:nvSpPr>
            <p:cNvPr id="20" name="object 20"/>
            <p:cNvSpPr/>
            <p:nvPr/>
          </p:nvSpPr>
          <p:spPr>
            <a:xfrm>
              <a:off x="9413747" y="899160"/>
              <a:ext cx="1190625" cy="323215"/>
            </a:xfrm>
            <a:custGeom>
              <a:avLst/>
              <a:gdLst/>
              <a:ahLst/>
              <a:cxnLst/>
              <a:rect l="l" t="t" r="r" b="b"/>
              <a:pathLst>
                <a:path w="1190625" h="323215">
                  <a:moveTo>
                    <a:pt x="1190244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1190244" y="0"/>
                  </a:lnTo>
                  <a:lnTo>
                    <a:pt x="1190244" y="323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5" y="780288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06718" y="771906"/>
            <a:ext cx="4185285" cy="6019800"/>
            <a:chOff x="6506718" y="771906"/>
            <a:chExt cx="4185285" cy="6019800"/>
          </a:xfrm>
        </p:grpSpPr>
        <p:sp>
          <p:nvSpPr>
            <p:cNvPr id="3" name="object 3"/>
            <p:cNvSpPr/>
            <p:nvPr/>
          </p:nvSpPr>
          <p:spPr>
            <a:xfrm>
              <a:off x="8217407" y="775716"/>
              <a:ext cx="1068705" cy="6012180"/>
            </a:xfrm>
            <a:custGeom>
              <a:avLst/>
              <a:gdLst/>
              <a:ahLst/>
              <a:cxnLst/>
              <a:rect l="l" t="t" r="r" b="b"/>
              <a:pathLst>
                <a:path w="1068704" h="6012180">
                  <a:moveTo>
                    <a:pt x="0" y="0"/>
                  </a:moveTo>
                  <a:lnTo>
                    <a:pt x="1068324" y="6012180"/>
                  </a:lnTo>
                </a:path>
              </a:pathLst>
            </a:custGeom>
            <a:ln w="7620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10528" y="4003548"/>
              <a:ext cx="4177665" cy="2784475"/>
            </a:xfrm>
            <a:custGeom>
              <a:avLst/>
              <a:gdLst/>
              <a:ahLst/>
              <a:cxnLst/>
              <a:rect l="l" t="t" r="r" b="b"/>
              <a:pathLst>
                <a:path w="4177665" h="2784475">
                  <a:moveTo>
                    <a:pt x="4177283" y="0"/>
                  </a:moveTo>
                  <a:lnTo>
                    <a:pt x="0" y="2784348"/>
                  </a:lnTo>
                </a:path>
              </a:pathLst>
            </a:custGeom>
            <a:ln w="7620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1746" y="774191"/>
              <a:ext cx="2636520" cy="6012180"/>
            </a:xfrm>
            <a:custGeom>
              <a:avLst/>
              <a:gdLst/>
              <a:ahLst/>
              <a:cxnLst/>
              <a:rect l="l" t="t" r="r" b="b"/>
              <a:pathLst>
                <a:path w="2636520" h="6012180">
                  <a:moveTo>
                    <a:pt x="2636065" y="6012180"/>
                  </a:moveTo>
                  <a:lnTo>
                    <a:pt x="0" y="6012180"/>
                  </a:lnTo>
                  <a:lnTo>
                    <a:pt x="1789954" y="0"/>
                  </a:lnTo>
                  <a:lnTo>
                    <a:pt x="2636065" y="0"/>
                  </a:lnTo>
                  <a:lnTo>
                    <a:pt x="2636065" y="6012180"/>
                  </a:lnTo>
                  <a:close/>
                </a:path>
              </a:pathLst>
            </a:custGeom>
            <a:solidFill>
              <a:srgbClr val="90C126">
                <a:alpha val="30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21174" y="774191"/>
              <a:ext cx="2268220" cy="6012180"/>
            </a:xfrm>
            <a:custGeom>
              <a:avLst/>
              <a:gdLst/>
              <a:ahLst/>
              <a:cxnLst/>
              <a:rect l="l" t="t" r="r" b="b"/>
              <a:pathLst>
                <a:path w="2268220" h="6012180">
                  <a:moveTo>
                    <a:pt x="2268161" y="6012180"/>
                  </a:moveTo>
                  <a:lnTo>
                    <a:pt x="1059361" y="6012180"/>
                  </a:lnTo>
                  <a:lnTo>
                    <a:pt x="0" y="0"/>
                  </a:lnTo>
                  <a:lnTo>
                    <a:pt x="2268161" y="0"/>
                  </a:lnTo>
                  <a:lnTo>
                    <a:pt x="2268161" y="6012180"/>
                  </a:lnTo>
                  <a:close/>
                </a:path>
              </a:pathLst>
            </a:custGeom>
            <a:solidFill>
              <a:srgbClr val="90C126">
                <a:alpha val="19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31836" y="3447288"/>
              <a:ext cx="2857500" cy="3340735"/>
            </a:xfrm>
            <a:custGeom>
              <a:avLst/>
              <a:gdLst/>
              <a:ahLst/>
              <a:cxnLst/>
              <a:rect l="l" t="t" r="r" b="b"/>
              <a:pathLst>
                <a:path w="2857500" h="3340734">
                  <a:moveTo>
                    <a:pt x="2857500" y="3340608"/>
                  </a:moveTo>
                  <a:lnTo>
                    <a:pt x="0" y="3340608"/>
                  </a:lnTo>
                  <a:lnTo>
                    <a:pt x="2857500" y="0"/>
                  </a:lnTo>
                  <a:lnTo>
                    <a:pt x="2857500" y="3340608"/>
                  </a:lnTo>
                  <a:close/>
                </a:path>
              </a:pathLst>
            </a:custGeom>
            <a:solidFill>
              <a:srgbClr val="54A021">
                <a:alpha val="718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87597" y="774191"/>
              <a:ext cx="2500630" cy="6012180"/>
            </a:xfrm>
            <a:custGeom>
              <a:avLst/>
              <a:gdLst/>
              <a:ahLst/>
              <a:cxnLst/>
              <a:rect l="l" t="t" r="r" b="b"/>
              <a:pathLst>
                <a:path w="2500629" h="6012180">
                  <a:moveTo>
                    <a:pt x="2500214" y="6012180"/>
                  </a:moveTo>
                  <a:lnTo>
                    <a:pt x="2162862" y="6012180"/>
                  </a:lnTo>
                  <a:lnTo>
                    <a:pt x="0" y="0"/>
                  </a:lnTo>
                  <a:lnTo>
                    <a:pt x="2500214" y="0"/>
                  </a:lnTo>
                  <a:lnTo>
                    <a:pt x="2500214" y="6012180"/>
                  </a:lnTo>
                  <a:close/>
                </a:path>
              </a:pathLst>
            </a:custGeom>
            <a:solidFill>
              <a:srgbClr val="3F7718">
                <a:alpha val="69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55707" y="774191"/>
              <a:ext cx="1132205" cy="6012180"/>
            </a:xfrm>
            <a:custGeom>
              <a:avLst/>
              <a:gdLst/>
              <a:ahLst/>
              <a:cxnLst/>
              <a:rect l="l" t="t" r="r" b="b"/>
              <a:pathLst>
                <a:path w="1132204" h="6012180">
                  <a:moveTo>
                    <a:pt x="1132104" y="6012180"/>
                  </a:moveTo>
                  <a:lnTo>
                    <a:pt x="0" y="6012180"/>
                  </a:lnTo>
                  <a:lnTo>
                    <a:pt x="893455" y="0"/>
                  </a:lnTo>
                  <a:lnTo>
                    <a:pt x="1132104" y="0"/>
                  </a:lnTo>
                  <a:lnTo>
                    <a:pt x="1132104" y="6012180"/>
                  </a:lnTo>
                  <a:close/>
                </a:path>
              </a:pathLst>
            </a:custGeom>
            <a:solidFill>
              <a:srgbClr val="BFE474">
                <a:alpha val="69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93040" y="774191"/>
              <a:ext cx="1095375" cy="6012180"/>
            </a:xfrm>
            <a:custGeom>
              <a:avLst/>
              <a:gdLst/>
              <a:ahLst/>
              <a:cxnLst/>
              <a:rect l="l" t="t" r="r" b="b"/>
              <a:pathLst>
                <a:path w="1095375" h="6012180">
                  <a:moveTo>
                    <a:pt x="1094771" y="6012180"/>
                  </a:moveTo>
                  <a:lnTo>
                    <a:pt x="971081" y="6012180"/>
                  </a:lnTo>
                  <a:lnTo>
                    <a:pt x="0" y="0"/>
                  </a:lnTo>
                  <a:lnTo>
                    <a:pt x="1094771" y="0"/>
                  </a:lnTo>
                  <a:lnTo>
                    <a:pt x="1094771" y="6012180"/>
                  </a:lnTo>
                  <a:close/>
                </a:path>
              </a:pathLst>
            </a:custGeom>
            <a:solidFill>
              <a:srgbClr val="90C126">
                <a:alpha val="6484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93707" y="3922775"/>
              <a:ext cx="1592580" cy="2865120"/>
            </a:xfrm>
            <a:custGeom>
              <a:avLst/>
              <a:gdLst/>
              <a:ahLst/>
              <a:cxnLst/>
              <a:rect l="l" t="t" r="r" b="b"/>
              <a:pathLst>
                <a:path w="1592579" h="2865120">
                  <a:moveTo>
                    <a:pt x="1592580" y="2865120"/>
                  </a:moveTo>
                  <a:lnTo>
                    <a:pt x="0" y="2865120"/>
                  </a:lnTo>
                  <a:lnTo>
                    <a:pt x="1592580" y="0"/>
                  </a:lnTo>
                  <a:lnTo>
                    <a:pt x="1592580" y="2865120"/>
                  </a:lnTo>
                  <a:close/>
                </a:path>
              </a:pathLst>
            </a:custGeom>
            <a:solidFill>
              <a:srgbClr val="90C126">
                <a:alpha val="7968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774191"/>
            <a:ext cx="10690225" cy="6014720"/>
            <a:chOff x="0" y="774191"/>
            <a:chExt cx="10690225" cy="6014720"/>
          </a:xfrm>
        </p:grpSpPr>
        <p:sp>
          <p:nvSpPr>
            <p:cNvPr id="13" name="object 13"/>
            <p:cNvSpPr/>
            <p:nvPr/>
          </p:nvSpPr>
          <p:spPr>
            <a:xfrm>
              <a:off x="0" y="4293107"/>
              <a:ext cx="393700" cy="2494915"/>
            </a:xfrm>
            <a:custGeom>
              <a:avLst/>
              <a:gdLst/>
              <a:ahLst/>
              <a:cxnLst/>
              <a:rect l="l" t="t" r="r" b="b"/>
              <a:pathLst>
                <a:path w="393700" h="2494915">
                  <a:moveTo>
                    <a:pt x="393191" y="2494788"/>
                  </a:moveTo>
                  <a:lnTo>
                    <a:pt x="0" y="2494788"/>
                  </a:lnTo>
                  <a:lnTo>
                    <a:pt x="0" y="0"/>
                  </a:lnTo>
                  <a:lnTo>
                    <a:pt x="393191" y="2494788"/>
                  </a:lnTo>
                  <a:close/>
                </a:path>
              </a:pathLst>
            </a:custGeom>
            <a:solidFill>
              <a:srgbClr val="90C126">
                <a:alpha val="8476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0689335" cy="60121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172" y="1423416"/>
              <a:ext cx="2548127" cy="16565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4172" y="1423415"/>
              <a:ext cx="2548255" cy="1656714"/>
            </a:xfrm>
            <a:custGeom>
              <a:avLst/>
              <a:gdLst/>
              <a:ahLst/>
              <a:cxnLst/>
              <a:rect l="l" t="t" r="r" b="b"/>
              <a:pathLst>
                <a:path w="2548255" h="1656714">
                  <a:moveTo>
                    <a:pt x="0" y="275843"/>
                  </a:moveTo>
                  <a:lnTo>
                    <a:pt x="50051" y="271401"/>
                  </a:lnTo>
                  <a:lnTo>
                    <a:pt x="97080" y="258592"/>
                  </a:lnTo>
                  <a:lnTo>
                    <a:pt x="140320" y="238195"/>
                  </a:lnTo>
                  <a:lnTo>
                    <a:pt x="179008" y="210987"/>
                  </a:lnTo>
                  <a:lnTo>
                    <a:pt x="212377" y="177745"/>
                  </a:lnTo>
                  <a:lnTo>
                    <a:pt x="239663" y="139248"/>
                  </a:lnTo>
                  <a:lnTo>
                    <a:pt x="260100" y="96273"/>
                  </a:lnTo>
                  <a:lnTo>
                    <a:pt x="272923" y="49597"/>
                  </a:lnTo>
                  <a:lnTo>
                    <a:pt x="277368" y="0"/>
                  </a:lnTo>
                  <a:lnTo>
                    <a:pt x="2272283" y="0"/>
                  </a:lnTo>
                  <a:lnTo>
                    <a:pt x="2276726" y="49597"/>
                  </a:lnTo>
                  <a:lnTo>
                    <a:pt x="2289535" y="96273"/>
                  </a:lnTo>
                  <a:lnTo>
                    <a:pt x="2309932" y="139248"/>
                  </a:lnTo>
                  <a:lnTo>
                    <a:pt x="2337140" y="177745"/>
                  </a:lnTo>
                  <a:lnTo>
                    <a:pt x="2370382" y="210987"/>
                  </a:lnTo>
                  <a:lnTo>
                    <a:pt x="2408879" y="238195"/>
                  </a:lnTo>
                  <a:lnTo>
                    <a:pt x="2451854" y="258592"/>
                  </a:lnTo>
                  <a:lnTo>
                    <a:pt x="2498529" y="271401"/>
                  </a:lnTo>
                  <a:lnTo>
                    <a:pt x="2548127" y="275843"/>
                  </a:lnTo>
                  <a:lnTo>
                    <a:pt x="2548127" y="1380743"/>
                  </a:lnTo>
                  <a:lnTo>
                    <a:pt x="2498529" y="1385186"/>
                  </a:lnTo>
                  <a:lnTo>
                    <a:pt x="2451854" y="1397995"/>
                  </a:lnTo>
                  <a:lnTo>
                    <a:pt x="2408879" y="1418392"/>
                  </a:lnTo>
                  <a:lnTo>
                    <a:pt x="2370382" y="1445600"/>
                  </a:lnTo>
                  <a:lnTo>
                    <a:pt x="2337140" y="1478842"/>
                  </a:lnTo>
                  <a:lnTo>
                    <a:pt x="2309932" y="1517339"/>
                  </a:lnTo>
                  <a:lnTo>
                    <a:pt x="2289535" y="1560314"/>
                  </a:lnTo>
                  <a:lnTo>
                    <a:pt x="2276726" y="1606990"/>
                  </a:lnTo>
                  <a:lnTo>
                    <a:pt x="2272283" y="1656588"/>
                  </a:lnTo>
                  <a:lnTo>
                    <a:pt x="277368" y="1656588"/>
                  </a:lnTo>
                  <a:lnTo>
                    <a:pt x="272923" y="1606990"/>
                  </a:lnTo>
                  <a:lnTo>
                    <a:pt x="260100" y="1560314"/>
                  </a:lnTo>
                  <a:lnTo>
                    <a:pt x="239663" y="1517339"/>
                  </a:lnTo>
                  <a:lnTo>
                    <a:pt x="212377" y="1478842"/>
                  </a:lnTo>
                  <a:lnTo>
                    <a:pt x="179008" y="1445600"/>
                  </a:lnTo>
                  <a:lnTo>
                    <a:pt x="140320" y="1418392"/>
                  </a:lnTo>
                  <a:lnTo>
                    <a:pt x="97080" y="1397995"/>
                  </a:lnTo>
                  <a:lnTo>
                    <a:pt x="50051" y="1385186"/>
                  </a:lnTo>
                  <a:lnTo>
                    <a:pt x="0" y="1380743"/>
                  </a:lnTo>
                  <a:lnTo>
                    <a:pt x="0" y="275843"/>
                  </a:lnTo>
                  <a:close/>
                </a:path>
              </a:pathLst>
            </a:custGeom>
            <a:ln w="3352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280" y="1554480"/>
              <a:ext cx="1554479" cy="1371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49267" y="1589532"/>
              <a:ext cx="810895" cy="1283335"/>
            </a:xfrm>
            <a:custGeom>
              <a:avLst/>
              <a:gdLst/>
              <a:ahLst/>
              <a:cxnLst/>
              <a:rect l="l" t="t" r="r" b="b"/>
              <a:pathLst>
                <a:path w="810895" h="1283335">
                  <a:moveTo>
                    <a:pt x="405383" y="1283208"/>
                  </a:moveTo>
                  <a:lnTo>
                    <a:pt x="0" y="1283208"/>
                  </a:lnTo>
                  <a:lnTo>
                    <a:pt x="405383" y="641604"/>
                  </a:lnTo>
                  <a:lnTo>
                    <a:pt x="0" y="0"/>
                  </a:lnTo>
                  <a:lnTo>
                    <a:pt x="405383" y="0"/>
                  </a:lnTo>
                  <a:lnTo>
                    <a:pt x="810767" y="641604"/>
                  </a:lnTo>
                  <a:lnTo>
                    <a:pt x="405383" y="1283208"/>
                  </a:lnTo>
                  <a:close/>
                </a:path>
              </a:pathLst>
            </a:custGeom>
            <a:solidFill>
              <a:srgbClr val="E66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50791" y="1591055"/>
              <a:ext cx="810895" cy="1282065"/>
            </a:xfrm>
            <a:custGeom>
              <a:avLst/>
              <a:gdLst/>
              <a:ahLst/>
              <a:cxnLst/>
              <a:rect l="l" t="t" r="r" b="b"/>
              <a:pathLst>
                <a:path w="810895" h="1282064">
                  <a:moveTo>
                    <a:pt x="0" y="0"/>
                  </a:moveTo>
                  <a:lnTo>
                    <a:pt x="405383" y="0"/>
                  </a:lnTo>
                  <a:lnTo>
                    <a:pt x="810767" y="640080"/>
                  </a:lnTo>
                  <a:lnTo>
                    <a:pt x="405383" y="1281684"/>
                  </a:lnTo>
                  <a:lnTo>
                    <a:pt x="0" y="1281684"/>
                  </a:lnTo>
                  <a:lnTo>
                    <a:pt x="405383" y="640080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AA49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19827" y="1589532"/>
              <a:ext cx="810895" cy="1283335"/>
            </a:xfrm>
            <a:custGeom>
              <a:avLst/>
              <a:gdLst/>
              <a:ahLst/>
              <a:cxnLst/>
              <a:rect l="l" t="t" r="r" b="b"/>
              <a:pathLst>
                <a:path w="810895" h="1283335">
                  <a:moveTo>
                    <a:pt x="405384" y="1283208"/>
                  </a:moveTo>
                  <a:lnTo>
                    <a:pt x="0" y="1283208"/>
                  </a:lnTo>
                  <a:lnTo>
                    <a:pt x="405384" y="641604"/>
                  </a:lnTo>
                  <a:lnTo>
                    <a:pt x="0" y="0"/>
                  </a:lnTo>
                  <a:lnTo>
                    <a:pt x="405384" y="0"/>
                  </a:lnTo>
                  <a:lnTo>
                    <a:pt x="810768" y="641604"/>
                  </a:lnTo>
                  <a:lnTo>
                    <a:pt x="405384" y="1283208"/>
                  </a:lnTo>
                  <a:close/>
                </a:path>
              </a:pathLst>
            </a:custGeom>
            <a:solidFill>
              <a:srgbClr val="E66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19827" y="1591055"/>
              <a:ext cx="810895" cy="1282065"/>
            </a:xfrm>
            <a:custGeom>
              <a:avLst/>
              <a:gdLst/>
              <a:ahLst/>
              <a:cxnLst/>
              <a:rect l="l" t="t" r="r" b="b"/>
              <a:pathLst>
                <a:path w="810895" h="1282064">
                  <a:moveTo>
                    <a:pt x="0" y="0"/>
                  </a:moveTo>
                  <a:lnTo>
                    <a:pt x="405384" y="0"/>
                  </a:lnTo>
                  <a:lnTo>
                    <a:pt x="810768" y="640080"/>
                  </a:lnTo>
                  <a:lnTo>
                    <a:pt x="405384" y="1281684"/>
                  </a:lnTo>
                  <a:lnTo>
                    <a:pt x="0" y="1281684"/>
                  </a:lnTo>
                  <a:lnTo>
                    <a:pt x="405384" y="640080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AA49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239" y="1423416"/>
              <a:ext cx="2548128" cy="16565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93764" y="1423415"/>
              <a:ext cx="2546985" cy="1656714"/>
            </a:xfrm>
            <a:custGeom>
              <a:avLst/>
              <a:gdLst/>
              <a:ahLst/>
              <a:cxnLst/>
              <a:rect l="l" t="t" r="r" b="b"/>
              <a:pathLst>
                <a:path w="2546984" h="1656714">
                  <a:moveTo>
                    <a:pt x="0" y="275843"/>
                  </a:moveTo>
                  <a:lnTo>
                    <a:pt x="49597" y="271401"/>
                  </a:lnTo>
                  <a:lnTo>
                    <a:pt x="96273" y="258592"/>
                  </a:lnTo>
                  <a:lnTo>
                    <a:pt x="139248" y="238195"/>
                  </a:lnTo>
                  <a:lnTo>
                    <a:pt x="177745" y="210987"/>
                  </a:lnTo>
                  <a:lnTo>
                    <a:pt x="210987" y="177745"/>
                  </a:lnTo>
                  <a:lnTo>
                    <a:pt x="238195" y="139248"/>
                  </a:lnTo>
                  <a:lnTo>
                    <a:pt x="258592" y="96273"/>
                  </a:lnTo>
                  <a:lnTo>
                    <a:pt x="271401" y="49597"/>
                  </a:lnTo>
                  <a:lnTo>
                    <a:pt x="275843" y="0"/>
                  </a:lnTo>
                  <a:lnTo>
                    <a:pt x="2270759" y="0"/>
                  </a:lnTo>
                  <a:lnTo>
                    <a:pt x="2275202" y="49597"/>
                  </a:lnTo>
                  <a:lnTo>
                    <a:pt x="2288011" y="96273"/>
                  </a:lnTo>
                  <a:lnTo>
                    <a:pt x="2308408" y="139248"/>
                  </a:lnTo>
                  <a:lnTo>
                    <a:pt x="2335616" y="177745"/>
                  </a:lnTo>
                  <a:lnTo>
                    <a:pt x="2368858" y="210987"/>
                  </a:lnTo>
                  <a:lnTo>
                    <a:pt x="2407355" y="238195"/>
                  </a:lnTo>
                  <a:lnTo>
                    <a:pt x="2450330" y="258592"/>
                  </a:lnTo>
                  <a:lnTo>
                    <a:pt x="2497005" y="271401"/>
                  </a:lnTo>
                  <a:lnTo>
                    <a:pt x="2546603" y="275843"/>
                  </a:lnTo>
                  <a:lnTo>
                    <a:pt x="2546603" y="1380743"/>
                  </a:lnTo>
                  <a:lnTo>
                    <a:pt x="2497005" y="1385186"/>
                  </a:lnTo>
                  <a:lnTo>
                    <a:pt x="2450330" y="1397995"/>
                  </a:lnTo>
                  <a:lnTo>
                    <a:pt x="2407355" y="1418392"/>
                  </a:lnTo>
                  <a:lnTo>
                    <a:pt x="2368858" y="1445600"/>
                  </a:lnTo>
                  <a:lnTo>
                    <a:pt x="2335616" y="1478842"/>
                  </a:lnTo>
                  <a:lnTo>
                    <a:pt x="2308408" y="1517339"/>
                  </a:lnTo>
                  <a:lnTo>
                    <a:pt x="2288011" y="1560314"/>
                  </a:lnTo>
                  <a:lnTo>
                    <a:pt x="2275202" y="1606990"/>
                  </a:lnTo>
                  <a:lnTo>
                    <a:pt x="2270759" y="1656588"/>
                  </a:lnTo>
                  <a:lnTo>
                    <a:pt x="275843" y="1656588"/>
                  </a:lnTo>
                  <a:lnTo>
                    <a:pt x="271401" y="1606990"/>
                  </a:lnTo>
                  <a:lnTo>
                    <a:pt x="258592" y="1560314"/>
                  </a:lnTo>
                  <a:lnTo>
                    <a:pt x="238195" y="1517339"/>
                  </a:lnTo>
                  <a:lnTo>
                    <a:pt x="210987" y="1478842"/>
                  </a:lnTo>
                  <a:lnTo>
                    <a:pt x="177745" y="1445600"/>
                  </a:lnTo>
                  <a:lnTo>
                    <a:pt x="139248" y="1418392"/>
                  </a:lnTo>
                  <a:lnTo>
                    <a:pt x="96273" y="1397995"/>
                  </a:lnTo>
                  <a:lnTo>
                    <a:pt x="49597" y="1385186"/>
                  </a:lnTo>
                  <a:lnTo>
                    <a:pt x="0" y="1380743"/>
                  </a:lnTo>
                  <a:lnTo>
                    <a:pt x="0" y="275843"/>
                  </a:lnTo>
                  <a:close/>
                </a:path>
              </a:pathLst>
            </a:custGeom>
            <a:ln w="3352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5159" y="1737359"/>
              <a:ext cx="1554479" cy="105155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21652" y="3842003"/>
              <a:ext cx="1283335" cy="810895"/>
            </a:xfrm>
            <a:custGeom>
              <a:avLst/>
              <a:gdLst/>
              <a:ahLst/>
              <a:cxnLst/>
              <a:rect l="l" t="t" r="r" b="b"/>
              <a:pathLst>
                <a:path w="1283334" h="810895">
                  <a:moveTo>
                    <a:pt x="641603" y="810768"/>
                  </a:moveTo>
                  <a:lnTo>
                    <a:pt x="0" y="405384"/>
                  </a:lnTo>
                  <a:lnTo>
                    <a:pt x="0" y="0"/>
                  </a:lnTo>
                  <a:lnTo>
                    <a:pt x="641603" y="405384"/>
                  </a:lnTo>
                  <a:lnTo>
                    <a:pt x="1283208" y="0"/>
                  </a:lnTo>
                  <a:lnTo>
                    <a:pt x="1283208" y="405384"/>
                  </a:lnTo>
                  <a:lnTo>
                    <a:pt x="641603" y="810768"/>
                  </a:lnTo>
                  <a:close/>
                </a:path>
              </a:pathLst>
            </a:custGeom>
            <a:solidFill>
              <a:srgbClr val="E66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23176" y="3842003"/>
              <a:ext cx="1283335" cy="810895"/>
            </a:xfrm>
            <a:custGeom>
              <a:avLst/>
              <a:gdLst/>
              <a:ahLst/>
              <a:cxnLst/>
              <a:rect l="l" t="t" r="r" b="b"/>
              <a:pathLst>
                <a:path w="1283334" h="810895">
                  <a:moveTo>
                    <a:pt x="1283207" y="0"/>
                  </a:moveTo>
                  <a:lnTo>
                    <a:pt x="1283207" y="405384"/>
                  </a:lnTo>
                  <a:lnTo>
                    <a:pt x="641603" y="810768"/>
                  </a:lnTo>
                  <a:lnTo>
                    <a:pt x="0" y="405384"/>
                  </a:lnTo>
                  <a:lnTo>
                    <a:pt x="0" y="0"/>
                  </a:lnTo>
                  <a:lnTo>
                    <a:pt x="641603" y="405384"/>
                  </a:lnTo>
                  <a:lnTo>
                    <a:pt x="1283207" y="0"/>
                  </a:lnTo>
                  <a:close/>
                </a:path>
              </a:pathLst>
            </a:custGeom>
            <a:ln w="16764">
              <a:solidFill>
                <a:srgbClr val="AA49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24700" y="3220211"/>
              <a:ext cx="1283335" cy="809625"/>
            </a:xfrm>
            <a:custGeom>
              <a:avLst/>
              <a:gdLst/>
              <a:ahLst/>
              <a:cxnLst/>
              <a:rect l="l" t="t" r="r" b="b"/>
              <a:pathLst>
                <a:path w="1283334" h="809625">
                  <a:moveTo>
                    <a:pt x="641603" y="809244"/>
                  </a:moveTo>
                  <a:lnTo>
                    <a:pt x="0" y="405384"/>
                  </a:lnTo>
                  <a:lnTo>
                    <a:pt x="0" y="0"/>
                  </a:lnTo>
                  <a:lnTo>
                    <a:pt x="641603" y="405384"/>
                  </a:lnTo>
                  <a:lnTo>
                    <a:pt x="1283207" y="0"/>
                  </a:lnTo>
                  <a:lnTo>
                    <a:pt x="1283207" y="405384"/>
                  </a:lnTo>
                  <a:lnTo>
                    <a:pt x="641603" y="809244"/>
                  </a:lnTo>
                  <a:close/>
                </a:path>
              </a:pathLst>
            </a:custGeom>
            <a:solidFill>
              <a:srgbClr val="E66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26223" y="3220211"/>
              <a:ext cx="1282065" cy="810895"/>
            </a:xfrm>
            <a:custGeom>
              <a:avLst/>
              <a:gdLst/>
              <a:ahLst/>
              <a:cxnLst/>
              <a:rect l="l" t="t" r="r" b="b"/>
              <a:pathLst>
                <a:path w="1282065" h="810895">
                  <a:moveTo>
                    <a:pt x="1281683" y="0"/>
                  </a:moveTo>
                  <a:lnTo>
                    <a:pt x="1281683" y="405384"/>
                  </a:lnTo>
                  <a:lnTo>
                    <a:pt x="640080" y="810768"/>
                  </a:lnTo>
                  <a:lnTo>
                    <a:pt x="0" y="405384"/>
                  </a:lnTo>
                  <a:lnTo>
                    <a:pt x="0" y="0"/>
                  </a:lnTo>
                  <a:lnTo>
                    <a:pt x="640080" y="405384"/>
                  </a:lnTo>
                  <a:lnTo>
                    <a:pt x="1281683" y="0"/>
                  </a:lnTo>
                  <a:close/>
                </a:path>
              </a:pathLst>
            </a:custGeom>
            <a:ln w="16764">
              <a:solidFill>
                <a:srgbClr val="AA49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6811" y="4832603"/>
              <a:ext cx="2546603" cy="165658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496811" y="4834127"/>
              <a:ext cx="2548255" cy="1656714"/>
            </a:xfrm>
            <a:custGeom>
              <a:avLst/>
              <a:gdLst/>
              <a:ahLst/>
              <a:cxnLst/>
              <a:rect l="l" t="t" r="r" b="b"/>
              <a:pathLst>
                <a:path w="2548254" h="1656714">
                  <a:moveTo>
                    <a:pt x="0" y="275843"/>
                  </a:moveTo>
                  <a:lnTo>
                    <a:pt x="49597" y="271401"/>
                  </a:lnTo>
                  <a:lnTo>
                    <a:pt x="96273" y="258592"/>
                  </a:lnTo>
                  <a:lnTo>
                    <a:pt x="139248" y="238195"/>
                  </a:lnTo>
                  <a:lnTo>
                    <a:pt x="177745" y="210987"/>
                  </a:lnTo>
                  <a:lnTo>
                    <a:pt x="210987" y="177745"/>
                  </a:lnTo>
                  <a:lnTo>
                    <a:pt x="238195" y="139248"/>
                  </a:lnTo>
                  <a:lnTo>
                    <a:pt x="258592" y="96273"/>
                  </a:lnTo>
                  <a:lnTo>
                    <a:pt x="271401" y="49597"/>
                  </a:lnTo>
                  <a:lnTo>
                    <a:pt x="275843" y="0"/>
                  </a:lnTo>
                  <a:lnTo>
                    <a:pt x="2272283" y="0"/>
                  </a:lnTo>
                  <a:lnTo>
                    <a:pt x="2276726" y="49597"/>
                  </a:lnTo>
                  <a:lnTo>
                    <a:pt x="2289535" y="96273"/>
                  </a:lnTo>
                  <a:lnTo>
                    <a:pt x="2309932" y="139248"/>
                  </a:lnTo>
                  <a:lnTo>
                    <a:pt x="2337140" y="177745"/>
                  </a:lnTo>
                  <a:lnTo>
                    <a:pt x="2370382" y="210987"/>
                  </a:lnTo>
                  <a:lnTo>
                    <a:pt x="2408879" y="238195"/>
                  </a:lnTo>
                  <a:lnTo>
                    <a:pt x="2451854" y="258592"/>
                  </a:lnTo>
                  <a:lnTo>
                    <a:pt x="2498529" y="271401"/>
                  </a:lnTo>
                  <a:lnTo>
                    <a:pt x="2548127" y="275843"/>
                  </a:lnTo>
                  <a:lnTo>
                    <a:pt x="2548127" y="1380743"/>
                  </a:lnTo>
                  <a:lnTo>
                    <a:pt x="2498529" y="1385186"/>
                  </a:lnTo>
                  <a:lnTo>
                    <a:pt x="2451854" y="1397995"/>
                  </a:lnTo>
                  <a:lnTo>
                    <a:pt x="2408879" y="1418392"/>
                  </a:lnTo>
                  <a:lnTo>
                    <a:pt x="2370382" y="1445600"/>
                  </a:lnTo>
                  <a:lnTo>
                    <a:pt x="2337140" y="1478842"/>
                  </a:lnTo>
                  <a:lnTo>
                    <a:pt x="2309932" y="1517339"/>
                  </a:lnTo>
                  <a:lnTo>
                    <a:pt x="2289535" y="1560314"/>
                  </a:lnTo>
                  <a:lnTo>
                    <a:pt x="2276726" y="1606990"/>
                  </a:lnTo>
                  <a:lnTo>
                    <a:pt x="2272283" y="1656588"/>
                  </a:lnTo>
                  <a:lnTo>
                    <a:pt x="275843" y="1656588"/>
                  </a:lnTo>
                  <a:lnTo>
                    <a:pt x="271401" y="1606990"/>
                  </a:lnTo>
                  <a:lnTo>
                    <a:pt x="258592" y="1560314"/>
                  </a:lnTo>
                  <a:lnTo>
                    <a:pt x="238195" y="1517339"/>
                  </a:lnTo>
                  <a:lnTo>
                    <a:pt x="210987" y="1478842"/>
                  </a:lnTo>
                  <a:lnTo>
                    <a:pt x="177745" y="1445600"/>
                  </a:lnTo>
                  <a:lnTo>
                    <a:pt x="139248" y="1418392"/>
                  </a:lnTo>
                  <a:lnTo>
                    <a:pt x="96273" y="1397995"/>
                  </a:lnTo>
                  <a:lnTo>
                    <a:pt x="49597" y="1385186"/>
                  </a:lnTo>
                  <a:lnTo>
                    <a:pt x="0" y="1380743"/>
                  </a:lnTo>
                  <a:lnTo>
                    <a:pt x="0" y="275843"/>
                  </a:lnTo>
                  <a:close/>
                </a:path>
              </a:pathLst>
            </a:custGeom>
            <a:ln w="33527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6559" y="4983480"/>
              <a:ext cx="2011679" cy="1371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083" y="4791456"/>
              <a:ext cx="2546604" cy="16581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72083" y="4792979"/>
              <a:ext cx="2548255" cy="1656714"/>
            </a:xfrm>
            <a:custGeom>
              <a:avLst/>
              <a:gdLst/>
              <a:ahLst/>
              <a:cxnLst/>
              <a:rect l="l" t="t" r="r" b="b"/>
              <a:pathLst>
                <a:path w="2548255" h="1656714">
                  <a:moveTo>
                    <a:pt x="0" y="275843"/>
                  </a:moveTo>
                  <a:lnTo>
                    <a:pt x="49597" y="271401"/>
                  </a:lnTo>
                  <a:lnTo>
                    <a:pt x="96273" y="258592"/>
                  </a:lnTo>
                  <a:lnTo>
                    <a:pt x="139248" y="238195"/>
                  </a:lnTo>
                  <a:lnTo>
                    <a:pt x="177745" y="210987"/>
                  </a:lnTo>
                  <a:lnTo>
                    <a:pt x="210987" y="177745"/>
                  </a:lnTo>
                  <a:lnTo>
                    <a:pt x="238195" y="139248"/>
                  </a:lnTo>
                  <a:lnTo>
                    <a:pt x="258592" y="96273"/>
                  </a:lnTo>
                  <a:lnTo>
                    <a:pt x="271401" y="49597"/>
                  </a:lnTo>
                  <a:lnTo>
                    <a:pt x="275843" y="0"/>
                  </a:lnTo>
                  <a:lnTo>
                    <a:pt x="2272283" y="0"/>
                  </a:lnTo>
                  <a:lnTo>
                    <a:pt x="2276726" y="49597"/>
                  </a:lnTo>
                  <a:lnTo>
                    <a:pt x="2289535" y="96273"/>
                  </a:lnTo>
                  <a:lnTo>
                    <a:pt x="2309932" y="139248"/>
                  </a:lnTo>
                  <a:lnTo>
                    <a:pt x="2337140" y="177745"/>
                  </a:lnTo>
                  <a:lnTo>
                    <a:pt x="2370382" y="210987"/>
                  </a:lnTo>
                  <a:lnTo>
                    <a:pt x="2408879" y="238195"/>
                  </a:lnTo>
                  <a:lnTo>
                    <a:pt x="2451854" y="258592"/>
                  </a:lnTo>
                  <a:lnTo>
                    <a:pt x="2498529" y="271401"/>
                  </a:lnTo>
                  <a:lnTo>
                    <a:pt x="2548127" y="275843"/>
                  </a:lnTo>
                  <a:lnTo>
                    <a:pt x="2548127" y="1380743"/>
                  </a:lnTo>
                  <a:lnTo>
                    <a:pt x="2498529" y="1385186"/>
                  </a:lnTo>
                  <a:lnTo>
                    <a:pt x="2451854" y="1397995"/>
                  </a:lnTo>
                  <a:lnTo>
                    <a:pt x="2408879" y="1418392"/>
                  </a:lnTo>
                  <a:lnTo>
                    <a:pt x="2370382" y="1445600"/>
                  </a:lnTo>
                  <a:lnTo>
                    <a:pt x="2337140" y="1478842"/>
                  </a:lnTo>
                  <a:lnTo>
                    <a:pt x="2309932" y="1517339"/>
                  </a:lnTo>
                  <a:lnTo>
                    <a:pt x="2289535" y="1560314"/>
                  </a:lnTo>
                  <a:lnTo>
                    <a:pt x="2276726" y="1606990"/>
                  </a:lnTo>
                  <a:lnTo>
                    <a:pt x="2272283" y="1656588"/>
                  </a:lnTo>
                  <a:lnTo>
                    <a:pt x="275843" y="1656588"/>
                  </a:lnTo>
                  <a:lnTo>
                    <a:pt x="271401" y="1606990"/>
                  </a:lnTo>
                  <a:lnTo>
                    <a:pt x="258592" y="1560314"/>
                  </a:lnTo>
                  <a:lnTo>
                    <a:pt x="238195" y="1517339"/>
                  </a:lnTo>
                  <a:lnTo>
                    <a:pt x="210987" y="1478842"/>
                  </a:lnTo>
                  <a:lnTo>
                    <a:pt x="177745" y="1445600"/>
                  </a:lnTo>
                  <a:lnTo>
                    <a:pt x="139248" y="1418392"/>
                  </a:lnTo>
                  <a:lnTo>
                    <a:pt x="96273" y="1397995"/>
                  </a:lnTo>
                  <a:lnTo>
                    <a:pt x="49597" y="1385186"/>
                  </a:lnTo>
                  <a:lnTo>
                    <a:pt x="0" y="1380743"/>
                  </a:lnTo>
                  <a:lnTo>
                    <a:pt x="0" y="275843"/>
                  </a:lnTo>
                  <a:close/>
                </a:path>
              </a:pathLst>
            </a:custGeom>
            <a:ln w="33528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400" y="4937760"/>
              <a:ext cx="2057400" cy="1371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84191" y="4978907"/>
              <a:ext cx="810895" cy="1283335"/>
            </a:xfrm>
            <a:custGeom>
              <a:avLst/>
              <a:gdLst/>
              <a:ahLst/>
              <a:cxnLst/>
              <a:rect l="l" t="t" r="r" b="b"/>
              <a:pathLst>
                <a:path w="810895" h="1283335">
                  <a:moveTo>
                    <a:pt x="810768" y="1283208"/>
                  </a:moveTo>
                  <a:lnTo>
                    <a:pt x="405384" y="1283208"/>
                  </a:lnTo>
                  <a:lnTo>
                    <a:pt x="0" y="641604"/>
                  </a:lnTo>
                  <a:lnTo>
                    <a:pt x="405384" y="0"/>
                  </a:lnTo>
                  <a:lnTo>
                    <a:pt x="810768" y="0"/>
                  </a:lnTo>
                  <a:lnTo>
                    <a:pt x="405384" y="641604"/>
                  </a:lnTo>
                  <a:lnTo>
                    <a:pt x="810768" y="1283208"/>
                  </a:lnTo>
                  <a:close/>
                </a:path>
              </a:pathLst>
            </a:custGeom>
            <a:solidFill>
              <a:srgbClr val="E66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85715" y="4980432"/>
              <a:ext cx="810895" cy="1282065"/>
            </a:xfrm>
            <a:custGeom>
              <a:avLst/>
              <a:gdLst/>
              <a:ahLst/>
              <a:cxnLst/>
              <a:rect l="l" t="t" r="r" b="b"/>
              <a:pathLst>
                <a:path w="810895" h="1282064">
                  <a:moveTo>
                    <a:pt x="810767" y="1281683"/>
                  </a:moveTo>
                  <a:lnTo>
                    <a:pt x="405383" y="1281683"/>
                  </a:lnTo>
                  <a:lnTo>
                    <a:pt x="0" y="640080"/>
                  </a:lnTo>
                  <a:lnTo>
                    <a:pt x="405383" y="0"/>
                  </a:lnTo>
                  <a:lnTo>
                    <a:pt x="810767" y="0"/>
                  </a:lnTo>
                  <a:lnTo>
                    <a:pt x="405383" y="640080"/>
                  </a:lnTo>
                  <a:lnTo>
                    <a:pt x="810767" y="1281683"/>
                  </a:lnTo>
                  <a:close/>
                </a:path>
              </a:pathLst>
            </a:custGeom>
            <a:ln w="16764">
              <a:solidFill>
                <a:srgbClr val="AA49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50208" y="4978907"/>
              <a:ext cx="810895" cy="1283335"/>
            </a:xfrm>
            <a:custGeom>
              <a:avLst/>
              <a:gdLst/>
              <a:ahLst/>
              <a:cxnLst/>
              <a:rect l="l" t="t" r="r" b="b"/>
              <a:pathLst>
                <a:path w="810895" h="1283335">
                  <a:moveTo>
                    <a:pt x="810767" y="1283208"/>
                  </a:moveTo>
                  <a:lnTo>
                    <a:pt x="405383" y="1283208"/>
                  </a:lnTo>
                  <a:lnTo>
                    <a:pt x="0" y="641604"/>
                  </a:lnTo>
                  <a:lnTo>
                    <a:pt x="405383" y="0"/>
                  </a:lnTo>
                  <a:lnTo>
                    <a:pt x="810767" y="0"/>
                  </a:lnTo>
                  <a:lnTo>
                    <a:pt x="405383" y="641604"/>
                  </a:lnTo>
                  <a:lnTo>
                    <a:pt x="810767" y="1283208"/>
                  </a:lnTo>
                  <a:close/>
                </a:path>
              </a:pathLst>
            </a:custGeom>
            <a:solidFill>
              <a:srgbClr val="E666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0208" y="4980432"/>
              <a:ext cx="810895" cy="1282065"/>
            </a:xfrm>
            <a:custGeom>
              <a:avLst/>
              <a:gdLst/>
              <a:ahLst/>
              <a:cxnLst/>
              <a:rect l="l" t="t" r="r" b="b"/>
              <a:pathLst>
                <a:path w="810895" h="1282064">
                  <a:moveTo>
                    <a:pt x="810767" y="1281683"/>
                  </a:moveTo>
                  <a:lnTo>
                    <a:pt x="405383" y="1281683"/>
                  </a:lnTo>
                  <a:lnTo>
                    <a:pt x="0" y="640080"/>
                  </a:lnTo>
                  <a:lnTo>
                    <a:pt x="405383" y="0"/>
                  </a:lnTo>
                  <a:lnTo>
                    <a:pt x="810767" y="0"/>
                  </a:lnTo>
                  <a:lnTo>
                    <a:pt x="405383" y="640080"/>
                  </a:lnTo>
                  <a:lnTo>
                    <a:pt x="810767" y="1281683"/>
                  </a:lnTo>
                  <a:close/>
                </a:path>
              </a:pathLst>
            </a:custGeom>
            <a:ln w="16764">
              <a:solidFill>
                <a:srgbClr val="AA49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95" y="780287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380964" y="6521015"/>
            <a:ext cx="212090" cy="2324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10" dirty="0">
                <a:latin typeface="Trebuchet MS"/>
                <a:cs typeface="Trebuchet MS"/>
              </a:rPr>
              <a:t>0</a:t>
            </a:r>
            <a:r>
              <a:rPr sz="1400" dirty="0"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2985" y="890777"/>
            <a:ext cx="1170940" cy="619125"/>
            <a:chOff x="9412985" y="890777"/>
            <a:chExt cx="1170940" cy="619125"/>
          </a:xfrm>
        </p:grpSpPr>
        <p:sp>
          <p:nvSpPr>
            <p:cNvPr id="3" name="object 3"/>
            <p:cNvSpPr/>
            <p:nvPr/>
          </p:nvSpPr>
          <p:spPr>
            <a:xfrm>
              <a:off x="9418319" y="896111"/>
              <a:ext cx="1160145" cy="608330"/>
            </a:xfrm>
            <a:custGeom>
              <a:avLst/>
              <a:gdLst/>
              <a:ahLst/>
              <a:cxnLst/>
              <a:rect l="l" t="t" r="r" b="b"/>
              <a:pathLst>
                <a:path w="1160145" h="608330">
                  <a:moveTo>
                    <a:pt x="1159764" y="608075"/>
                  </a:moveTo>
                  <a:lnTo>
                    <a:pt x="0" y="608075"/>
                  </a:lnTo>
                  <a:lnTo>
                    <a:pt x="0" y="0"/>
                  </a:lnTo>
                  <a:lnTo>
                    <a:pt x="1159764" y="0"/>
                  </a:lnTo>
                  <a:lnTo>
                    <a:pt x="1159764" y="608075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18319" y="896111"/>
              <a:ext cx="1160145" cy="608330"/>
            </a:xfrm>
            <a:custGeom>
              <a:avLst/>
              <a:gdLst/>
              <a:ahLst/>
              <a:cxnLst/>
              <a:rect l="l" t="t" r="r" b="b"/>
              <a:pathLst>
                <a:path w="1160145" h="608330">
                  <a:moveTo>
                    <a:pt x="0" y="0"/>
                  </a:moveTo>
                  <a:lnTo>
                    <a:pt x="1159764" y="0"/>
                  </a:lnTo>
                  <a:lnTo>
                    <a:pt x="1159764" y="608075"/>
                  </a:lnTo>
                  <a:lnTo>
                    <a:pt x="0" y="60807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07570" y="952500"/>
            <a:ext cx="10334625" cy="5212715"/>
            <a:chOff x="307570" y="952500"/>
            <a:chExt cx="10334625" cy="5212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570" y="1014152"/>
              <a:ext cx="6687588" cy="4488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4295" y="952500"/>
              <a:ext cx="5987796" cy="52126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1165" y="1705053"/>
            <a:ext cx="3744595" cy="2912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6350" indent="-250190" algn="just">
              <a:lnSpc>
                <a:spcPct val="101600"/>
              </a:lnSpc>
              <a:spcBef>
                <a:spcPts val="100"/>
              </a:spcBef>
              <a:buFont typeface="Arial MT"/>
              <a:buChar char="•"/>
              <a:tabLst>
                <a:tab pos="262890" algn="l"/>
              </a:tabLst>
            </a:pPr>
            <a:r>
              <a:rPr sz="1550" spc="10" dirty="0">
                <a:latin typeface="Times New Roman"/>
                <a:cs typeface="Times New Roman"/>
              </a:rPr>
              <a:t>Number of deaths </a:t>
            </a:r>
            <a:r>
              <a:rPr sz="1550" spc="15" dirty="0">
                <a:latin typeface="Times New Roman"/>
                <a:cs typeface="Times New Roman"/>
              </a:rPr>
              <a:t>due </a:t>
            </a:r>
            <a:r>
              <a:rPr sz="1550" spc="10" dirty="0">
                <a:latin typeface="Times New Roman"/>
                <a:cs typeface="Times New Roman"/>
              </a:rPr>
              <a:t>to pollution is much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h </a:t>
            </a:r>
            <a:r>
              <a:rPr sz="1550" spc="5" dirty="0">
                <a:latin typeface="Times New Roman"/>
                <a:cs typeface="Times New Roman"/>
              </a:rPr>
              <a:t>i </a:t>
            </a:r>
            <a:r>
              <a:rPr sz="1550" spc="15" dirty="0">
                <a:latin typeface="Times New Roman"/>
                <a:cs typeface="Times New Roman"/>
              </a:rPr>
              <a:t>g h </a:t>
            </a:r>
            <a:r>
              <a:rPr sz="1550" spc="10" dirty="0">
                <a:latin typeface="Times New Roman"/>
                <a:cs typeface="Times New Roman"/>
              </a:rPr>
              <a:t>e r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i </a:t>
            </a:r>
            <a:r>
              <a:rPr sz="1550" spc="15" dirty="0">
                <a:latin typeface="Times New Roman"/>
                <a:cs typeface="Times New Roman"/>
              </a:rPr>
              <a:t>n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I </a:t>
            </a:r>
            <a:r>
              <a:rPr sz="1550" spc="15" dirty="0">
                <a:latin typeface="Times New Roman"/>
                <a:cs typeface="Times New Roman"/>
              </a:rPr>
              <a:t>n d </a:t>
            </a:r>
            <a:r>
              <a:rPr sz="1550" spc="5" dirty="0">
                <a:latin typeface="Times New Roman"/>
                <a:cs typeface="Times New Roman"/>
              </a:rPr>
              <a:t>i </a:t>
            </a:r>
            <a:r>
              <a:rPr sz="1550" spc="10" dirty="0">
                <a:latin typeface="Times New Roman"/>
                <a:cs typeface="Times New Roman"/>
              </a:rPr>
              <a:t>a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t </a:t>
            </a:r>
            <a:r>
              <a:rPr sz="1550" spc="15" dirty="0">
                <a:latin typeface="Times New Roman"/>
                <a:cs typeface="Times New Roman"/>
              </a:rPr>
              <a:t>h </a:t>
            </a:r>
            <a:r>
              <a:rPr sz="1550" spc="10" dirty="0">
                <a:latin typeface="Times New Roman"/>
                <a:cs typeface="Times New Roman"/>
              </a:rPr>
              <a:t>a </a:t>
            </a:r>
            <a:r>
              <a:rPr sz="1550" spc="15" dirty="0">
                <a:latin typeface="Times New Roman"/>
                <a:cs typeface="Times New Roman"/>
              </a:rPr>
              <a:t>n</a:t>
            </a:r>
            <a:r>
              <a:rPr sz="1550" spc="20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o </a:t>
            </a:r>
            <a:r>
              <a:rPr sz="1550" spc="5" dirty="0">
                <a:latin typeface="Times New Roman"/>
                <a:cs typeface="Times New Roman"/>
              </a:rPr>
              <a:t>t </a:t>
            </a:r>
            <a:r>
              <a:rPr sz="1550" spc="15" dirty="0">
                <a:latin typeface="Times New Roman"/>
                <a:cs typeface="Times New Roman"/>
              </a:rPr>
              <a:t>h </a:t>
            </a:r>
            <a:r>
              <a:rPr sz="1550" spc="10" dirty="0">
                <a:latin typeface="Times New Roman"/>
                <a:cs typeface="Times New Roman"/>
              </a:rPr>
              <a:t>e r </a:t>
            </a:r>
            <a:r>
              <a:rPr sz="1550" spc="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developing/developed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spc="5" dirty="0">
                <a:latin typeface="Times New Roman"/>
                <a:cs typeface="Times New Roman"/>
              </a:rPr>
              <a:t>countries.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650">
              <a:latin typeface="Times New Roman"/>
              <a:cs typeface="Times New Roman"/>
            </a:endParaRPr>
          </a:p>
          <a:p>
            <a:pPr marL="262255" marR="5080" indent="-250190" algn="just">
              <a:lnSpc>
                <a:spcPct val="101899"/>
              </a:lnSpc>
              <a:buFont typeface="Arial MT"/>
              <a:buChar char="•"/>
              <a:tabLst>
                <a:tab pos="262890" algn="l"/>
              </a:tabLst>
            </a:pPr>
            <a:r>
              <a:rPr sz="1550" spc="45" dirty="0">
                <a:latin typeface="Times New Roman"/>
                <a:cs typeface="Times New Roman"/>
              </a:rPr>
              <a:t>As </a:t>
            </a:r>
            <a:r>
              <a:rPr sz="1550" spc="50" dirty="0">
                <a:latin typeface="Times New Roman"/>
                <a:cs typeface="Times New Roman"/>
              </a:rPr>
              <a:t>per </a:t>
            </a:r>
            <a:r>
              <a:rPr sz="1550" spc="60" dirty="0">
                <a:latin typeface="Times New Roman"/>
                <a:cs typeface="Times New Roman"/>
              </a:rPr>
              <a:t>studies </a:t>
            </a:r>
            <a:r>
              <a:rPr sz="1550" spc="65" dirty="0">
                <a:latin typeface="Times New Roman"/>
                <a:cs typeface="Times New Roman"/>
              </a:rPr>
              <a:t>conducted, </a:t>
            </a:r>
            <a:r>
              <a:rPr sz="1550" spc="60" dirty="0">
                <a:latin typeface="Times New Roman"/>
                <a:cs typeface="Times New Roman"/>
              </a:rPr>
              <a:t>deaths due </a:t>
            </a:r>
            <a:r>
              <a:rPr sz="1550" spc="45" dirty="0">
                <a:latin typeface="Times New Roman"/>
                <a:cs typeface="Times New Roman"/>
              </a:rPr>
              <a:t>to </a:t>
            </a:r>
            <a:r>
              <a:rPr sz="1550" spc="50" dirty="0">
                <a:latin typeface="Times New Roman"/>
                <a:cs typeface="Times New Roman"/>
              </a:rPr>
              <a:t> </a:t>
            </a:r>
            <a:r>
              <a:rPr sz="1550" spc="60" dirty="0">
                <a:latin typeface="Times New Roman"/>
                <a:cs typeface="Times New Roman"/>
              </a:rPr>
              <a:t>pollution </a:t>
            </a:r>
            <a:r>
              <a:rPr sz="1550" spc="40" dirty="0">
                <a:latin typeface="Times New Roman"/>
                <a:cs typeface="Times New Roman"/>
              </a:rPr>
              <a:t>is </a:t>
            </a:r>
            <a:r>
              <a:rPr sz="1550" spc="15" dirty="0">
                <a:latin typeface="Times New Roman"/>
                <a:cs typeface="Times New Roman"/>
              </a:rPr>
              <a:t>8 </a:t>
            </a:r>
            <a:r>
              <a:rPr sz="1550" spc="55" dirty="0">
                <a:latin typeface="Times New Roman"/>
                <a:cs typeface="Times New Roman"/>
              </a:rPr>
              <a:t>times </a:t>
            </a:r>
            <a:r>
              <a:rPr sz="1550" spc="60" dirty="0">
                <a:latin typeface="Times New Roman"/>
                <a:cs typeface="Times New Roman"/>
              </a:rPr>
              <a:t>higher </a:t>
            </a:r>
            <a:r>
              <a:rPr sz="1550" spc="35" dirty="0">
                <a:latin typeface="Times New Roman"/>
                <a:cs typeface="Times New Roman"/>
              </a:rPr>
              <a:t>in </a:t>
            </a:r>
            <a:r>
              <a:rPr sz="1550" spc="55" dirty="0">
                <a:latin typeface="Times New Roman"/>
                <a:cs typeface="Times New Roman"/>
              </a:rPr>
              <a:t>India than </a:t>
            </a:r>
            <a:r>
              <a:rPr sz="1550" spc="60" dirty="0">
                <a:latin typeface="Times New Roman"/>
                <a:cs typeface="Times New Roman"/>
              </a:rPr>
              <a:t> </a:t>
            </a:r>
            <a:r>
              <a:rPr sz="1550" spc="50" dirty="0">
                <a:latin typeface="Times New Roman"/>
                <a:cs typeface="Times New Roman"/>
              </a:rPr>
              <a:t>neighbouring </a:t>
            </a:r>
            <a:r>
              <a:rPr sz="1550" spc="45" dirty="0">
                <a:latin typeface="Times New Roman"/>
                <a:cs typeface="Times New Roman"/>
              </a:rPr>
              <a:t>country Pakistan </a:t>
            </a:r>
            <a:r>
              <a:rPr sz="1550" spc="40" dirty="0">
                <a:latin typeface="Times New Roman"/>
                <a:cs typeface="Times New Roman"/>
              </a:rPr>
              <a:t>and more </a:t>
            </a:r>
            <a:r>
              <a:rPr sz="1550" spc="-37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than</a:t>
            </a:r>
            <a:r>
              <a:rPr sz="1550" spc="38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times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than</a:t>
            </a:r>
            <a:r>
              <a:rPr sz="1550" spc="-15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USA.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62255" marR="5080" indent="-250190" algn="just">
              <a:lnSpc>
                <a:spcPct val="101899"/>
              </a:lnSpc>
              <a:buFont typeface="Arial MT"/>
              <a:buChar char="•"/>
              <a:tabLst>
                <a:tab pos="262890" algn="l"/>
              </a:tabLst>
            </a:pPr>
            <a:r>
              <a:rPr sz="1550" spc="55" dirty="0">
                <a:latin typeface="Times New Roman"/>
                <a:cs typeface="Times New Roman"/>
              </a:rPr>
              <a:t>Due </a:t>
            </a:r>
            <a:r>
              <a:rPr sz="1550" spc="45" dirty="0">
                <a:latin typeface="Times New Roman"/>
                <a:cs typeface="Times New Roman"/>
              </a:rPr>
              <a:t>to India’s </a:t>
            </a:r>
            <a:r>
              <a:rPr sz="1550" spc="50" dirty="0">
                <a:latin typeface="Times New Roman"/>
                <a:cs typeface="Times New Roman"/>
              </a:rPr>
              <a:t>large </a:t>
            </a:r>
            <a:r>
              <a:rPr sz="1550" spc="65" dirty="0">
                <a:latin typeface="Times New Roman"/>
                <a:cs typeface="Times New Roman"/>
              </a:rPr>
              <a:t>population </a:t>
            </a:r>
            <a:r>
              <a:rPr sz="1550" spc="50" dirty="0">
                <a:latin typeface="Times New Roman"/>
                <a:cs typeface="Times New Roman"/>
              </a:rPr>
              <a:t>density, </a:t>
            </a:r>
            <a:r>
              <a:rPr sz="1550" spc="55" dirty="0">
                <a:latin typeface="Times New Roman"/>
                <a:cs typeface="Times New Roman"/>
              </a:rPr>
              <a:t> </a:t>
            </a:r>
            <a:r>
              <a:rPr sz="1550" spc="65" dirty="0">
                <a:latin typeface="Times New Roman"/>
                <a:cs typeface="Times New Roman"/>
              </a:rPr>
              <a:t>deaths occur more often than </a:t>
            </a:r>
            <a:r>
              <a:rPr sz="1550" spc="60" dirty="0">
                <a:latin typeface="Times New Roman"/>
                <a:cs typeface="Times New Roman"/>
              </a:rPr>
              <a:t>any </a:t>
            </a:r>
            <a:r>
              <a:rPr sz="1550" spc="65" dirty="0">
                <a:latin typeface="Times New Roman"/>
                <a:cs typeface="Times New Roman"/>
              </a:rPr>
              <a:t>other </a:t>
            </a:r>
            <a:r>
              <a:rPr sz="1550" spc="70" dirty="0">
                <a:latin typeface="Times New Roman"/>
                <a:cs typeface="Times New Roman"/>
              </a:rPr>
              <a:t> </a:t>
            </a:r>
            <a:r>
              <a:rPr sz="1550" spc="-5" dirty="0">
                <a:latin typeface="Times New Roman"/>
                <a:cs typeface="Times New Roman"/>
              </a:rPr>
              <a:t>country.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1" y="774954"/>
            <a:ext cx="10689590" cy="6014085"/>
            <a:chOff x="761" y="774954"/>
            <a:chExt cx="10689590" cy="60140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0" y="1645920"/>
              <a:ext cx="6355079" cy="36575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77355" y="5314187"/>
              <a:ext cx="2588260" cy="518159"/>
            </a:xfrm>
            <a:custGeom>
              <a:avLst/>
              <a:gdLst/>
              <a:ahLst/>
              <a:cxnLst/>
              <a:rect l="l" t="t" r="r" b="b"/>
              <a:pathLst>
                <a:path w="2588259" h="518160">
                  <a:moveTo>
                    <a:pt x="2587751" y="518160"/>
                  </a:moveTo>
                  <a:lnTo>
                    <a:pt x="0" y="518160"/>
                  </a:lnTo>
                  <a:lnTo>
                    <a:pt x="0" y="0"/>
                  </a:lnTo>
                  <a:lnTo>
                    <a:pt x="2587751" y="0"/>
                  </a:lnTo>
                  <a:lnTo>
                    <a:pt x="2587751" y="518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0678" y="5505450"/>
              <a:ext cx="429767" cy="2255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6381" y="5497830"/>
              <a:ext cx="1423416" cy="5669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5" y="780288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380964" y="6523972"/>
            <a:ext cx="22479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5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70" y="1014152"/>
            <a:ext cx="6018414" cy="3657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20696" y="4924044"/>
            <a:ext cx="3206750" cy="1426845"/>
            <a:chOff x="2520696" y="4924044"/>
            <a:chExt cx="3206750" cy="14268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80" y="4948428"/>
              <a:ext cx="3156203" cy="13761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20696" y="4924044"/>
              <a:ext cx="3206750" cy="1426845"/>
            </a:xfrm>
            <a:custGeom>
              <a:avLst/>
              <a:gdLst/>
              <a:ahLst/>
              <a:cxnLst/>
              <a:rect l="l" t="t" r="r" b="b"/>
              <a:pathLst>
                <a:path w="3206750" h="1426845">
                  <a:moveTo>
                    <a:pt x="3198875" y="1524"/>
                  </a:moveTo>
                  <a:lnTo>
                    <a:pt x="7619" y="1524"/>
                  </a:lnTo>
                  <a:lnTo>
                    <a:pt x="10667" y="0"/>
                  </a:lnTo>
                  <a:lnTo>
                    <a:pt x="3195827" y="0"/>
                  </a:lnTo>
                  <a:lnTo>
                    <a:pt x="3198875" y="1524"/>
                  </a:lnTo>
                  <a:close/>
                </a:path>
                <a:path w="3206750" h="1426845">
                  <a:moveTo>
                    <a:pt x="3200399" y="1424940"/>
                  </a:moveTo>
                  <a:lnTo>
                    <a:pt x="6095" y="1424940"/>
                  </a:lnTo>
                  <a:lnTo>
                    <a:pt x="3047" y="1423416"/>
                  </a:lnTo>
                  <a:lnTo>
                    <a:pt x="1523" y="1420367"/>
                  </a:lnTo>
                  <a:lnTo>
                    <a:pt x="1523" y="1418844"/>
                  </a:lnTo>
                  <a:lnTo>
                    <a:pt x="0" y="1415796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1523" y="6096"/>
                  </a:lnTo>
                  <a:lnTo>
                    <a:pt x="3047" y="3048"/>
                  </a:lnTo>
                  <a:lnTo>
                    <a:pt x="6095" y="1524"/>
                  </a:lnTo>
                  <a:lnTo>
                    <a:pt x="3200399" y="1524"/>
                  </a:lnTo>
                  <a:lnTo>
                    <a:pt x="3203447" y="3048"/>
                  </a:lnTo>
                  <a:lnTo>
                    <a:pt x="3204971" y="6096"/>
                  </a:lnTo>
                  <a:lnTo>
                    <a:pt x="3204971" y="7620"/>
                  </a:lnTo>
                  <a:lnTo>
                    <a:pt x="3206495" y="10668"/>
                  </a:lnTo>
                  <a:lnTo>
                    <a:pt x="3206495" y="12192"/>
                  </a:lnTo>
                  <a:lnTo>
                    <a:pt x="24383" y="12192"/>
                  </a:lnTo>
                  <a:lnTo>
                    <a:pt x="12191" y="24384"/>
                  </a:lnTo>
                  <a:lnTo>
                    <a:pt x="24383" y="24384"/>
                  </a:lnTo>
                  <a:lnTo>
                    <a:pt x="24383" y="1400555"/>
                  </a:lnTo>
                  <a:lnTo>
                    <a:pt x="12191" y="1400555"/>
                  </a:lnTo>
                  <a:lnTo>
                    <a:pt x="24383" y="1414272"/>
                  </a:lnTo>
                  <a:lnTo>
                    <a:pt x="3206495" y="1414272"/>
                  </a:lnTo>
                  <a:lnTo>
                    <a:pt x="3206495" y="1415796"/>
                  </a:lnTo>
                  <a:lnTo>
                    <a:pt x="3204971" y="1418844"/>
                  </a:lnTo>
                  <a:lnTo>
                    <a:pt x="3204971" y="1420367"/>
                  </a:lnTo>
                  <a:lnTo>
                    <a:pt x="3203447" y="1423416"/>
                  </a:lnTo>
                  <a:lnTo>
                    <a:pt x="3200399" y="1424940"/>
                  </a:lnTo>
                  <a:close/>
                </a:path>
                <a:path w="3206750" h="1426845">
                  <a:moveTo>
                    <a:pt x="24383" y="24384"/>
                  </a:moveTo>
                  <a:lnTo>
                    <a:pt x="12191" y="24384"/>
                  </a:lnTo>
                  <a:lnTo>
                    <a:pt x="24383" y="12192"/>
                  </a:lnTo>
                  <a:lnTo>
                    <a:pt x="24383" y="24384"/>
                  </a:lnTo>
                  <a:close/>
                </a:path>
                <a:path w="3206750" h="1426845">
                  <a:moveTo>
                    <a:pt x="3180587" y="24384"/>
                  </a:moveTo>
                  <a:lnTo>
                    <a:pt x="24383" y="24384"/>
                  </a:lnTo>
                  <a:lnTo>
                    <a:pt x="24383" y="12192"/>
                  </a:lnTo>
                  <a:lnTo>
                    <a:pt x="3180587" y="12192"/>
                  </a:lnTo>
                  <a:lnTo>
                    <a:pt x="3180587" y="24384"/>
                  </a:lnTo>
                  <a:close/>
                </a:path>
                <a:path w="3206750" h="1426845">
                  <a:moveTo>
                    <a:pt x="3180587" y="1414272"/>
                  </a:moveTo>
                  <a:lnTo>
                    <a:pt x="3180587" y="12192"/>
                  </a:lnTo>
                  <a:lnTo>
                    <a:pt x="3194303" y="24384"/>
                  </a:lnTo>
                  <a:lnTo>
                    <a:pt x="3206495" y="24384"/>
                  </a:lnTo>
                  <a:lnTo>
                    <a:pt x="3206495" y="1400555"/>
                  </a:lnTo>
                  <a:lnTo>
                    <a:pt x="3194303" y="1400555"/>
                  </a:lnTo>
                  <a:lnTo>
                    <a:pt x="3180587" y="1414272"/>
                  </a:lnTo>
                  <a:close/>
                </a:path>
                <a:path w="3206750" h="1426845">
                  <a:moveTo>
                    <a:pt x="3206495" y="24384"/>
                  </a:moveTo>
                  <a:lnTo>
                    <a:pt x="3194303" y="24384"/>
                  </a:lnTo>
                  <a:lnTo>
                    <a:pt x="3180587" y="12192"/>
                  </a:lnTo>
                  <a:lnTo>
                    <a:pt x="3206495" y="12192"/>
                  </a:lnTo>
                  <a:lnTo>
                    <a:pt x="3206495" y="24384"/>
                  </a:lnTo>
                  <a:close/>
                </a:path>
                <a:path w="3206750" h="1426845">
                  <a:moveTo>
                    <a:pt x="24383" y="1414272"/>
                  </a:moveTo>
                  <a:lnTo>
                    <a:pt x="12191" y="1400555"/>
                  </a:lnTo>
                  <a:lnTo>
                    <a:pt x="24383" y="1400555"/>
                  </a:lnTo>
                  <a:lnTo>
                    <a:pt x="24383" y="1414272"/>
                  </a:lnTo>
                  <a:close/>
                </a:path>
                <a:path w="3206750" h="1426845">
                  <a:moveTo>
                    <a:pt x="3180587" y="1414272"/>
                  </a:moveTo>
                  <a:lnTo>
                    <a:pt x="24383" y="1414272"/>
                  </a:lnTo>
                  <a:lnTo>
                    <a:pt x="24383" y="1400555"/>
                  </a:lnTo>
                  <a:lnTo>
                    <a:pt x="3180587" y="1400555"/>
                  </a:lnTo>
                  <a:lnTo>
                    <a:pt x="3180587" y="1414272"/>
                  </a:lnTo>
                  <a:close/>
                </a:path>
                <a:path w="3206750" h="1426845">
                  <a:moveTo>
                    <a:pt x="3206495" y="1414272"/>
                  </a:moveTo>
                  <a:lnTo>
                    <a:pt x="3180587" y="1414272"/>
                  </a:lnTo>
                  <a:lnTo>
                    <a:pt x="3194303" y="1400555"/>
                  </a:lnTo>
                  <a:lnTo>
                    <a:pt x="3206495" y="1400555"/>
                  </a:lnTo>
                  <a:lnTo>
                    <a:pt x="3206495" y="1414272"/>
                  </a:lnTo>
                  <a:close/>
                </a:path>
                <a:path w="3206750" h="1426845">
                  <a:moveTo>
                    <a:pt x="3195827" y="1426463"/>
                  </a:moveTo>
                  <a:lnTo>
                    <a:pt x="10667" y="1426463"/>
                  </a:lnTo>
                  <a:lnTo>
                    <a:pt x="7619" y="1424940"/>
                  </a:lnTo>
                  <a:lnTo>
                    <a:pt x="3198875" y="1424940"/>
                  </a:lnTo>
                  <a:lnTo>
                    <a:pt x="3195827" y="1426463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021067" y="4924044"/>
            <a:ext cx="3206750" cy="1355090"/>
            <a:chOff x="7021067" y="4924044"/>
            <a:chExt cx="3206750" cy="13550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5451" y="4948428"/>
              <a:ext cx="3156203" cy="13045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21067" y="4924044"/>
              <a:ext cx="3206750" cy="1355090"/>
            </a:xfrm>
            <a:custGeom>
              <a:avLst/>
              <a:gdLst/>
              <a:ahLst/>
              <a:cxnLst/>
              <a:rect l="l" t="t" r="r" b="b"/>
              <a:pathLst>
                <a:path w="3206750" h="1355089">
                  <a:moveTo>
                    <a:pt x="3198875" y="1524"/>
                  </a:moveTo>
                  <a:lnTo>
                    <a:pt x="7619" y="1524"/>
                  </a:lnTo>
                  <a:lnTo>
                    <a:pt x="10667" y="0"/>
                  </a:lnTo>
                  <a:lnTo>
                    <a:pt x="3195827" y="0"/>
                  </a:lnTo>
                  <a:lnTo>
                    <a:pt x="3198875" y="1524"/>
                  </a:lnTo>
                  <a:close/>
                </a:path>
                <a:path w="3206750" h="1355089">
                  <a:moveTo>
                    <a:pt x="3200399" y="1353312"/>
                  </a:moveTo>
                  <a:lnTo>
                    <a:pt x="6095" y="1353312"/>
                  </a:lnTo>
                  <a:lnTo>
                    <a:pt x="3047" y="1351788"/>
                  </a:lnTo>
                  <a:lnTo>
                    <a:pt x="1523" y="1348740"/>
                  </a:lnTo>
                  <a:lnTo>
                    <a:pt x="1523" y="1347216"/>
                  </a:lnTo>
                  <a:lnTo>
                    <a:pt x="0" y="1344167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1523" y="6096"/>
                  </a:lnTo>
                  <a:lnTo>
                    <a:pt x="3047" y="3048"/>
                  </a:lnTo>
                  <a:lnTo>
                    <a:pt x="6095" y="1524"/>
                  </a:lnTo>
                  <a:lnTo>
                    <a:pt x="3200399" y="1524"/>
                  </a:lnTo>
                  <a:lnTo>
                    <a:pt x="3203447" y="3048"/>
                  </a:lnTo>
                  <a:lnTo>
                    <a:pt x="3204971" y="6096"/>
                  </a:lnTo>
                  <a:lnTo>
                    <a:pt x="3204971" y="7620"/>
                  </a:lnTo>
                  <a:lnTo>
                    <a:pt x="3206495" y="10668"/>
                  </a:lnTo>
                  <a:lnTo>
                    <a:pt x="3206495" y="12192"/>
                  </a:lnTo>
                  <a:lnTo>
                    <a:pt x="24383" y="12192"/>
                  </a:lnTo>
                  <a:lnTo>
                    <a:pt x="12191" y="24384"/>
                  </a:lnTo>
                  <a:lnTo>
                    <a:pt x="24383" y="24384"/>
                  </a:lnTo>
                  <a:lnTo>
                    <a:pt x="24383" y="1328928"/>
                  </a:lnTo>
                  <a:lnTo>
                    <a:pt x="12191" y="1328928"/>
                  </a:lnTo>
                  <a:lnTo>
                    <a:pt x="24383" y="1342644"/>
                  </a:lnTo>
                  <a:lnTo>
                    <a:pt x="3206495" y="1342644"/>
                  </a:lnTo>
                  <a:lnTo>
                    <a:pt x="3206495" y="1344167"/>
                  </a:lnTo>
                  <a:lnTo>
                    <a:pt x="3204971" y="1347216"/>
                  </a:lnTo>
                  <a:lnTo>
                    <a:pt x="3204971" y="1348740"/>
                  </a:lnTo>
                  <a:lnTo>
                    <a:pt x="3203447" y="1351788"/>
                  </a:lnTo>
                  <a:lnTo>
                    <a:pt x="3200399" y="1353312"/>
                  </a:lnTo>
                  <a:close/>
                </a:path>
                <a:path w="3206750" h="1355089">
                  <a:moveTo>
                    <a:pt x="24383" y="24384"/>
                  </a:moveTo>
                  <a:lnTo>
                    <a:pt x="12191" y="24384"/>
                  </a:lnTo>
                  <a:lnTo>
                    <a:pt x="24383" y="12192"/>
                  </a:lnTo>
                  <a:lnTo>
                    <a:pt x="24383" y="24384"/>
                  </a:lnTo>
                  <a:close/>
                </a:path>
                <a:path w="3206750" h="1355089">
                  <a:moveTo>
                    <a:pt x="3180587" y="24384"/>
                  </a:moveTo>
                  <a:lnTo>
                    <a:pt x="24383" y="24384"/>
                  </a:lnTo>
                  <a:lnTo>
                    <a:pt x="24383" y="12192"/>
                  </a:lnTo>
                  <a:lnTo>
                    <a:pt x="3180587" y="12192"/>
                  </a:lnTo>
                  <a:lnTo>
                    <a:pt x="3180587" y="24384"/>
                  </a:lnTo>
                  <a:close/>
                </a:path>
                <a:path w="3206750" h="1355089">
                  <a:moveTo>
                    <a:pt x="3180587" y="1342644"/>
                  </a:moveTo>
                  <a:lnTo>
                    <a:pt x="3180587" y="12192"/>
                  </a:lnTo>
                  <a:lnTo>
                    <a:pt x="3194303" y="24384"/>
                  </a:lnTo>
                  <a:lnTo>
                    <a:pt x="3206495" y="24384"/>
                  </a:lnTo>
                  <a:lnTo>
                    <a:pt x="3206495" y="1328928"/>
                  </a:lnTo>
                  <a:lnTo>
                    <a:pt x="3194303" y="1328928"/>
                  </a:lnTo>
                  <a:lnTo>
                    <a:pt x="3180587" y="1342644"/>
                  </a:lnTo>
                  <a:close/>
                </a:path>
                <a:path w="3206750" h="1355089">
                  <a:moveTo>
                    <a:pt x="3206495" y="24384"/>
                  </a:moveTo>
                  <a:lnTo>
                    <a:pt x="3194303" y="24384"/>
                  </a:lnTo>
                  <a:lnTo>
                    <a:pt x="3180587" y="12192"/>
                  </a:lnTo>
                  <a:lnTo>
                    <a:pt x="3206495" y="12192"/>
                  </a:lnTo>
                  <a:lnTo>
                    <a:pt x="3206495" y="24384"/>
                  </a:lnTo>
                  <a:close/>
                </a:path>
                <a:path w="3206750" h="1355089">
                  <a:moveTo>
                    <a:pt x="24383" y="1342644"/>
                  </a:moveTo>
                  <a:lnTo>
                    <a:pt x="12191" y="1328928"/>
                  </a:lnTo>
                  <a:lnTo>
                    <a:pt x="24383" y="1328928"/>
                  </a:lnTo>
                  <a:lnTo>
                    <a:pt x="24383" y="1342644"/>
                  </a:lnTo>
                  <a:close/>
                </a:path>
                <a:path w="3206750" h="1355089">
                  <a:moveTo>
                    <a:pt x="3180587" y="1342644"/>
                  </a:moveTo>
                  <a:lnTo>
                    <a:pt x="24383" y="1342644"/>
                  </a:lnTo>
                  <a:lnTo>
                    <a:pt x="24383" y="1328928"/>
                  </a:lnTo>
                  <a:lnTo>
                    <a:pt x="3180587" y="1328928"/>
                  </a:lnTo>
                  <a:lnTo>
                    <a:pt x="3180587" y="1342644"/>
                  </a:lnTo>
                  <a:close/>
                </a:path>
                <a:path w="3206750" h="1355089">
                  <a:moveTo>
                    <a:pt x="3206495" y="1342644"/>
                  </a:moveTo>
                  <a:lnTo>
                    <a:pt x="3180587" y="1342644"/>
                  </a:lnTo>
                  <a:lnTo>
                    <a:pt x="3194303" y="1328928"/>
                  </a:lnTo>
                  <a:lnTo>
                    <a:pt x="3206495" y="1328928"/>
                  </a:lnTo>
                  <a:lnTo>
                    <a:pt x="3206495" y="1342644"/>
                  </a:lnTo>
                  <a:close/>
                </a:path>
                <a:path w="3206750" h="1355089">
                  <a:moveTo>
                    <a:pt x="3195827" y="1354836"/>
                  </a:moveTo>
                  <a:lnTo>
                    <a:pt x="10667" y="1354836"/>
                  </a:lnTo>
                  <a:lnTo>
                    <a:pt x="7619" y="1353312"/>
                  </a:lnTo>
                  <a:lnTo>
                    <a:pt x="3198875" y="1353312"/>
                  </a:lnTo>
                  <a:lnTo>
                    <a:pt x="3195827" y="135483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077967" y="3272027"/>
            <a:ext cx="3206750" cy="1347470"/>
            <a:chOff x="5077967" y="3272027"/>
            <a:chExt cx="3206750" cy="13474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352" y="3296411"/>
              <a:ext cx="3156203" cy="12969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77967" y="3272027"/>
              <a:ext cx="3206750" cy="1347470"/>
            </a:xfrm>
            <a:custGeom>
              <a:avLst/>
              <a:gdLst/>
              <a:ahLst/>
              <a:cxnLst/>
              <a:rect l="l" t="t" r="r" b="b"/>
              <a:pathLst>
                <a:path w="3206750" h="1347470">
                  <a:moveTo>
                    <a:pt x="3198875" y="1524"/>
                  </a:moveTo>
                  <a:lnTo>
                    <a:pt x="7619" y="1524"/>
                  </a:lnTo>
                  <a:lnTo>
                    <a:pt x="10667" y="0"/>
                  </a:lnTo>
                  <a:lnTo>
                    <a:pt x="3195827" y="0"/>
                  </a:lnTo>
                  <a:lnTo>
                    <a:pt x="3198875" y="1524"/>
                  </a:lnTo>
                  <a:close/>
                </a:path>
                <a:path w="3206750" h="1347470">
                  <a:moveTo>
                    <a:pt x="3200399" y="1345692"/>
                  </a:moveTo>
                  <a:lnTo>
                    <a:pt x="6095" y="1345692"/>
                  </a:lnTo>
                  <a:lnTo>
                    <a:pt x="3047" y="1344167"/>
                  </a:lnTo>
                  <a:lnTo>
                    <a:pt x="1523" y="1341120"/>
                  </a:lnTo>
                  <a:lnTo>
                    <a:pt x="1523" y="1339596"/>
                  </a:lnTo>
                  <a:lnTo>
                    <a:pt x="0" y="1336548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1523" y="6096"/>
                  </a:lnTo>
                  <a:lnTo>
                    <a:pt x="3047" y="3048"/>
                  </a:lnTo>
                  <a:lnTo>
                    <a:pt x="6095" y="1524"/>
                  </a:lnTo>
                  <a:lnTo>
                    <a:pt x="3200399" y="1524"/>
                  </a:lnTo>
                  <a:lnTo>
                    <a:pt x="3203447" y="3048"/>
                  </a:lnTo>
                  <a:lnTo>
                    <a:pt x="3204971" y="6096"/>
                  </a:lnTo>
                  <a:lnTo>
                    <a:pt x="3204971" y="7620"/>
                  </a:lnTo>
                  <a:lnTo>
                    <a:pt x="3206495" y="10668"/>
                  </a:lnTo>
                  <a:lnTo>
                    <a:pt x="3206495" y="12192"/>
                  </a:lnTo>
                  <a:lnTo>
                    <a:pt x="24383" y="12192"/>
                  </a:lnTo>
                  <a:lnTo>
                    <a:pt x="12191" y="24384"/>
                  </a:lnTo>
                  <a:lnTo>
                    <a:pt x="24383" y="24384"/>
                  </a:lnTo>
                  <a:lnTo>
                    <a:pt x="24383" y="1321308"/>
                  </a:lnTo>
                  <a:lnTo>
                    <a:pt x="12191" y="1321308"/>
                  </a:lnTo>
                  <a:lnTo>
                    <a:pt x="24383" y="1335024"/>
                  </a:lnTo>
                  <a:lnTo>
                    <a:pt x="3206495" y="1335024"/>
                  </a:lnTo>
                  <a:lnTo>
                    <a:pt x="3206495" y="1336548"/>
                  </a:lnTo>
                  <a:lnTo>
                    <a:pt x="3204971" y="1339596"/>
                  </a:lnTo>
                  <a:lnTo>
                    <a:pt x="3204971" y="1341120"/>
                  </a:lnTo>
                  <a:lnTo>
                    <a:pt x="3203447" y="1344167"/>
                  </a:lnTo>
                  <a:lnTo>
                    <a:pt x="3200399" y="1345692"/>
                  </a:lnTo>
                  <a:close/>
                </a:path>
                <a:path w="3206750" h="1347470">
                  <a:moveTo>
                    <a:pt x="24383" y="24384"/>
                  </a:moveTo>
                  <a:lnTo>
                    <a:pt x="12191" y="24384"/>
                  </a:lnTo>
                  <a:lnTo>
                    <a:pt x="24383" y="12192"/>
                  </a:lnTo>
                  <a:lnTo>
                    <a:pt x="24383" y="24384"/>
                  </a:lnTo>
                  <a:close/>
                </a:path>
                <a:path w="3206750" h="1347470">
                  <a:moveTo>
                    <a:pt x="3180587" y="24384"/>
                  </a:moveTo>
                  <a:lnTo>
                    <a:pt x="24383" y="24384"/>
                  </a:lnTo>
                  <a:lnTo>
                    <a:pt x="24383" y="12192"/>
                  </a:lnTo>
                  <a:lnTo>
                    <a:pt x="3180587" y="12192"/>
                  </a:lnTo>
                  <a:lnTo>
                    <a:pt x="3180587" y="24384"/>
                  </a:lnTo>
                  <a:close/>
                </a:path>
                <a:path w="3206750" h="1347470">
                  <a:moveTo>
                    <a:pt x="3180587" y="1335024"/>
                  </a:moveTo>
                  <a:lnTo>
                    <a:pt x="3180587" y="12192"/>
                  </a:lnTo>
                  <a:lnTo>
                    <a:pt x="3194303" y="24384"/>
                  </a:lnTo>
                  <a:lnTo>
                    <a:pt x="3206495" y="24384"/>
                  </a:lnTo>
                  <a:lnTo>
                    <a:pt x="3206495" y="1321308"/>
                  </a:lnTo>
                  <a:lnTo>
                    <a:pt x="3194303" y="1321308"/>
                  </a:lnTo>
                  <a:lnTo>
                    <a:pt x="3180587" y="1335024"/>
                  </a:lnTo>
                  <a:close/>
                </a:path>
                <a:path w="3206750" h="1347470">
                  <a:moveTo>
                    <a:pt x="3206495" y="24384"/>
                  </a:moveTo>
                  <a:lnTo>
                    <a:pt x="3194303" y="24384"/>
                  </a:lnTo>
                  <a:lnTo>
                    <a:pt x="3180587" y="12192"/>
                  </a:lnTo>
                  <a:lnTo>
                    <a:pt x="3206495" y="12192"/>
                  </a:lnTo>
                  <a:lnTo>
                    <a:pt x="3206495" y="24384"/>
                  </a:lnTo>
                  <a:close/>
                </a:path>
                <a:path w="3206750" h="1347470">
                  <a:moveTo>
                    <a:pt x="24383" y="1335024"/>
                  </a:moveTo>
                  <a:lnTo>
                    <a:pt x="12191" y="1321308"/>
                  </a:lnTo>
                  <a:lnTo>
                    <a:pt x="24383" y="1321308"/>
                  </a:lnTo>
                  <a:lnTo>
                    <a:pt x="24383" y="1335024"/>
                  </a:lnTo>
                  <a:close/>
                </a:path>
                <a:path w="3206750" h="1347470">
                  <a:moveTo>
                    <a:pt x="3180587" y="1335024"/>
                  </a:moveTo>
                  <a:lnTo>
                    <a:pt x="24383" y="1335024"/>
                  </a:lnTo>
                  <a:lnTo>
                    <a:pt x="24383" y="1321308"/>
                  </a:lnTo>
                  <a:lnTo>
                    <a:pt x="3180587" y="1321308"/>
                  </a:lnTo>
                  <a:lnTo>
                    <a:pt x="3180587" y="1335024"/>
                  </a:lnTo>
                  <a:close/>
                </a:path>
                <a:path w="3206750" h="1347470">
                  <a:moveTo>
                    <a:pt x="3206495" y="1335024"/>
                  </a:moveTo>
                  <a:lnTo>
                    <a:pt x="3180587" y="1335024"/>
                  </a:lnTo>
                  <a:lnTo>
                    <a:pt x="3194303" y="1321308"/>
                  </a:lnTo>
                  <a:lnTo>
                    <a:pt x="3206495" y="1321308"/>
                  </a:lnTo>
                  <a:lnTo>
                    <a:pt x="3206495" y="1335024"/>
                  </a:lnTo>
                  <a:close/>
                </a:path>
                <a:path w="3206750" h="1347470">
                  <a:moveTo>
                    <a:pt x="3195827" y="1347216"/>
                  </a:moveTo>
                  <a:lnTo>
                    <a:pt x="10667" y="1347216"/>
                  </a:lnTo>
                  <a:lnTo>
                    <a:pt x="7619" y="1345692"/>
                  </a:lnTo>
                  <a:lnTo>
                    <a:pt x="3198875" y="1345692"/>
                  </a:lnTo>
                  <a:lnTo>
                    <a:pt x="3195827" y="1347216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6531" y="3259835"/>
            <a:ext cx="3206750" cy="1338580"/>
            <a:chOff x="446531" y="3259835"/>
            <a:chExt cx="3206750" cy="13385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915" y="3284220"/>
              <a:ext cx="3156203" cy="12877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6531" y="3259835"/>
              <a:ext cx="3206750" cy="1338580"/>
            </a:xfrm>
            <a:custGeom>
              <a:avLst/>
              <a:gdLst/>
              <a:ahLst/>
              <a:cxnLst/>
              <a:rect l="l" t="t" r="r" b="b"/>
              <a:pathLst>
                <a:path w="3206750" h="1338579">
                  <a:moveTo>
                    <a:pt x="3198875" y="1524"/>
                  </a:moveTo>
                  <a:lnTo>
                    <a:pt x="7619" y="1524"/>
                  </a:lnTo>
                  <a:lnTo>
                    <a:pt x="10667" y="0"/>
                  </a:lnTo>
                  <a:lnTo>
                    <a:pt x="3195827" y="0"/>
                  </a:lnTo>
                  <a:lnTo>
                    <a:pt x="3198875" y="1524"/>
                  </a:lnTo>
                  <a:close/>
                </a:path>
                <a:path w="3206750" h="1338579">
                  <a:moveTo>
                    <a:pt x="3200399" y="1336548"/>
                  </a:moveTo>
                  <a:lnTo>
                    <a:pt x="6095" y="1336548"/>
                  </a:lnTo>
                  <a:lnTo>
                    <a:pt x="3047" y="1335024"/>
                  </a:lnTo>
                  <a:lnTo>
                    <a:pt x="1523" y="1331976"/>
                  </a:lnTo>
                  <a:lnTo>
                    <a:pt x="1523" y="1330451"/>
                  </a:lnTo>
                  <a:lnTo>
                    <a:pt x="0" y="1327404"/>
                  </a:lnTo>
                  <a:lnTo>
                    <a:pt x="0" y="10668"/>
                  </a:lnTo>
                  <a:lnTo>
                    <a:pt x="1523" y="7620"/>
                  </a:lnTo>
                  <a:lnTo>
                    <a:pt x="1523" y="6096"/>
                  </a:lnTo>
                  <a:lnTo>
                    <a:pt x="3047" y="3048"/>
                  </a:lnTo>
                  <a:lnTo>
                    <a:pt x="6095" y="1524"/>
                  </a:lnTo>
                  <a:lnTo>
                    <a:pt x="3200399" y="1524"/>
                  </a:lnTo>
                  <a:lnTo>
                    <a:pt x="3203447" y="3048"/>
                  </a:lnTo>
                  <a:lnTo>
                    <a:pt x="3204971" y="6096"/>
                  </a:lnTo>
                  <a:lnTo>
                    <a:pt x="3204971" y="7620"/>
                  </a:lnTo>
                  <a:lnTo>
                    <a:pt x="3206495" y="10668"/>
                  </a:lnTo>
                  <a:lnTo>
                    <a:pt x="3206495" y="12192"/>
                  </a:lnTo>
                  <a:lnTo>
                    <a:pt x="24383" y="12192"/>
                  </a:lnTo>
                  <a:lnTo>
                    <a:pt x="12191" y="24384"/>
                  </a:lnTo>
                  <a:lnTo>
                    <a:pt x="24383" y="24384"/>
                  </a:lnTo>
                  <a:lnTo>
                    <a:pt x="24383" y="1312163"/>
                  </a:lnTo>
                  <a:lnTo>
                    <a:pt x="12191" y="1312163"/>
                  </a:lnTo>
                  <a:lnTo>
                    <a:pt x="24383" y="1325880"/>
                  </a:lnTo>
                  <a:lnTo>
                    <a:pt x="3206495" y="1325880"/>
                  </a:lnTo>
                  <a:lnTo>
                    <a:pt x="3206495" y="1327404"/>
                  </a:lnTo>
                  <a:lnTo>
                    <a:pt x="3204971" y="1330451"/>
                  </a:lnTo>
                  <a:lnTo>
                    <a:pt x="3204971" y="1331976"/>
                  </a:lnTo>
                  <a:lnTo>
                    <a:pt x="3203447" y="1335024"/>
                  </a:lnTo>
                  <a:lnTo>
                    <a:pt x="3200399" y="1336548"/>
                  </a:lnTo>
                  <a:close/>
                </a:path>
                <a:path w="3206750" h="1338579">
                  <a:moveTo>
                    <a:pt x="24383" y="24384"/>
                  </a:moveTo>
                  <a:lnTo>
                    <a:pt x="12191" y="24384"/>
                  </a:lnTo>
                  <a:lnTo>
                    <a:pt x="24383" y="12192"/>
                  </a:lnTo>
                  <a:lnTo>
                    <a:pt x="24383" y="24384"/>
                  </a:lnTo>
                  <a:close/>
                </a:path>
                <a:path w="3206750" h="1338579">
                  <a:moveTo>
                    <a:pt x="3180587" y="24384"/>
                  </a:moveTo>
                  <a:lnTo>
                    <a:pt x="24383" y="24384"/>
                  </a:lnTo>
                  <a:lnTo>
                    <a:pt x="24383" y="12192"/>
                  </a:lnTo>
                  <a:lnTo>
                    <a:pt x="3180587" y="12192"/>
                  </a:lnTo>
                  <a:lnTo>
                    <a:pt x="3180587" y="24384"/>
                  </a:lnTo>
                  <a:close/>
                </a:path>
                <a:path w="3206750" h="1338579">
                  <a:moveTo>
                    <a:pt x="3180587" y="1325880"/>
                  </a:moveTo>
                  <a:lnTo>
                    <a:pt x="3180587" y="12192"/>
                  </a:lnTo>
                  <a:lnTo>
                    <a:pt x="3194303" y="24384"/>
                  </a:lnTo>
                  <a:lnTo>
                    <a:pt x="3206495" y="24384"/>
                  </a:lnTo>
                  <a:lnTo>
                    <a:pt x="3206495" y="1312163"/>
                  </a:lnTo>
                  <a:lnTo>
                    <a:pt x="3194303" y="1312163"/>
                  </a:lnTo>
                  <a:lnTo>
                    <a:pt x="3180587" y="1325880"/>
                  </a:lnTo>
                  <a:close/>
                </a:path>
                <a:path w="3206750" h="1338579">
                  <a:moveTo>
                    <a:pt x="3206495" y="24384"/>
                  </a:moveTo>
                  <a:lnTo>
                    <a:pt x="3194303" y="24384"/>
                  </a:lnTo>
                  <a:lnTo>
                    <a:pt x="3180587" y="12192"/>
                  </a:lnTo>
                  <a:lnTo>
                    <a:pt x="3206495" y="12192"/>
                  </a:lnTo>
                  <a:lnTo>
                    <a:pt x="3206495" y="24384"/>
                  </a:lnTo>
                  <a:close/>
                </a:path>
                <a:path w="3206750" h="1338579">
                  <a:moveTo>
                    <a:pt x="24383" y="1325880"/>
                  </a:moveTo>
                  <a:lnTo>
                    <a:pt x="12191" y="1312163"/>
                  </a:lnTo>
                  <a:lnTo>
                    <a:pt x="24383" y="1312163"/>
                  </a:lnTo>
                  <a:lnTo>
                    <a:pt x="24383" y="1325880"/>
                  </a:lnTo>
                  <a:close/>
                </a:path>
                <a:path w="3206750" h="1338579">
                  <a:moveTo>
                    <a:pt x="3180587" y="1325880"/>
                  </a:moveTo>
                  <a:lnTo>
                    <a:pt x="24383" y="1325880"/>
                  </a:lnTo>
                  <a:lnTo>
                    <a:pt x="24383" y="1312163"/>
                  </a:lnTo>
                  <a:lnTo>
                    <a:pt x="3180587" y="1312163"/>
                  </a:lnTo>
                  <a:lnTo>
                    <a:pt x="3180587" y="1325880"/>
                  </a:lnTo>
                  <a:close/>
                </a:path>
                <a:path w="3206750" h="1338579">
                  <a:moveTo>
                    <a:pt x="3206495" y="1325880"/>
                  </a:moveTo>
                  <a:lnTo>
                    <a:pt x="3180587" y="1325880"/>
                  </a:lnTo>
                  <a:lnTo>
                    <a:pt x="3194303" y="1312163"/>
                  </a:lnTo>
                  <a:lnTo>
                    <a:pt x="3206495" y="1312163"/>
                  </a:lnTo>
                  <a:lnTo>
                    <a:pt x="3206495" y="1325880"/>
                  </a:lnTo>
                  <a:close/>
                </a:path>
                <a:path w="3206750" h="1338579">
                  <a:moveTo>
                    <a:pt x="3195827" y="1338072"/>
                  </a:moveTo>
                  <a:lnTo>
                    <a:pt x="10667" y="1338072"/>
                  </a:lnTo>
                  <a:lnTo>
                    <a:pt x="7619" y="1336548"/>
                  </a:lnTo>
                  <a:lnTo>
                    <a:pt x="3198875" y="1336548"/>
                  </a:lnTo>
                  <a:lnTo>
                    <a:pt x="3195827" y="1338072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1020" y="1862327"/>
            <a:ext cx="650875" cy="230504"/>
            <a:chOff x="541020" y="1862327"/>
            <a:chExt cx="650875" cy="230504"/>
          </a:xfrm>
        </p:grpSpPr>
        <p:sp>
          <p:nvSpPr>
            <p:cNvPr id="16" name="object 16"/>
            <p:cNvSpPr/>
            <p:nvPr/>
          </p:nvSpPr>
          <p:spPr>
            <a:xfrm>
              <a:off x="541020" y="1862327"/>
              <a:ext cx="439420" cy="230504"/>
            </a:xfrm>
            <a:custGeom>
              <a:avLst/>
              <a:gdLst/>
              <a:ahLst/>
              <a:cxnLst/>
              <a:rect l="l" t="t" r="r" b="b"/>
              <a:pathLst>
                <a:path w="439419" h="230505">
                  <a:moveTo>
                    <a:pt x="208788" y="3048"/>
                  </a:moveTo>
                  <a:lnTo>
                    <a:pt x="156972" y="3048"/>
                  </a:lnTo>
                  <a:lnTo>
                    <a:pt x="105156" y="91440"/>
                  </a:lnTo>
                  <a:lnTo>
                    <a:pt x="53340" y="3048"/>
                  </a:lnTo>
                  <a:lnTo>
                    <a:pt x="0" y="3048"/>
                  </a:lnTo>
                  <a:lnTo>
                    <a:pt x="82296" y="132588"/>
                  </a:lnTo>
                  <a:lnTo>
                    <a:pt x="82296" y="227076"/>
                  </a:lnTo>
                  <a:lnTo>
                    <a:pt x="126492" y="227076"/>
                  </a:lnTo>
                  <a:lnTo>
                    <a:pt x="126492" y="132588"/>
                  </a:lnTo>
                  <a:lnTo>
                    <a:pt x="208788" y="3048"/>
                  </a:lnTo>
                  <a:close/>
                </a:path>
                <a:path w="439419" h="230505">
                  <a:moveTo>
                    <a:pt x="438912" y="96012"/>
                  </a:moveTo>
                  <a:lnTo>
                    <a:pt x="434340" y="77724"/>
                  </a:lnTo>
                  <a:lnTo>
                    <a:pt x="432816" y="73152"/>
                  </a:lnTo>
                  <a:lnTo>
                    <a:pt x="431292" y="67056"/>
                  </a:lnTo>
                  <a:lnTo>
                    <a:pt x="429768" y="62484"/>
                  </a:lnTo>
                  <a:lnTo>
                    <a:pt x="428244" y="56388"/>
                  </a:lnTo>
                  <a:lnTo>
                    <a:pt x="416052" y="38100"/>
                  </a:lnTo>
                  <a:lnTo>
                    <a:pt x="413004" y="35052"/>
                  </a:lnTo>
                  <a:lnTo>
                    <a:pt x="409956" y="30480"/>
                  </a:lnTo>
                  <a:lnTo>
                    <a:pt x="402336" y="22860"/>
                  </a:lnTo>
                  <a:lnTo>
                    <a:pt x="393192" y="16764"/>
                  </a:lnTo>
                  <a:lnTo>
                    <a:pt x="393192" y="105156"/>
                  </a:lnTo>
                  <a:lnTo>
                    <a:pt x="393192" y="123444"/>
                  </a:lnTo>
                  <a:lnTo>
                    <a:pt x="379476" y="167640"/>
                  </a:lnTo>
                  <a:lnTo>
                    <a:pt x="344424" y="190500"/>
                  </a:lnTo>
                  <a:lnTo>
                    <a:pt x="336804" y="192024"/>
                  </a:lnTo>
                  <a:lnTo>
                    <a:pt x="324612" y="192024"/>
                  </a:lnTo>
                  <a:lnTo>
                    <a:pt x="281940" y="167640"/>
                  </a:lnTo>
                  <a:lnTo>
                    <a:pt x="269748" y="132588"/>
                  </a:lnTo>
                  <a:lnTo>
                    <a:pt x="268224" y="124968"/>
                  </a:lnTo>
                  <a:lnTo>
                    <a:pt x="268224" y="105156"/>
                  </a:lnTo>
                  <a:lnTo>
                    <a:pt x="269748" y="97536"/>
                  </a:lnTo>
                  <a:lnTo>
                    <a:pt x="271272" y="88392"/>
                  </a:lnTo>
                  <a:lnTo>
                    <a:pt x="272796" y="80772"/>
                  </a:lnTo>
                  <a:lnTo>
                    <a:pt x="274320" y="74676"/>
                  </a:lnTo>
                  <a:lnTo>
                    <a:pt x="277368" y="68580"/>
                  </a:lnTo>
                  <a:lnTo>
                    <a:pt x="281940" y="62484"/>
                  </a:lnTo>
                  <a:lnTo>
                    <a:pt x="284988" y="57912"/>
                  </a:lnTo>
                  <a:lnTo>
                    <a:pt x="294132" y="48768"/>
                  </a:lnTo>
                  <a:lnTo>
                    <a:pt x="300228" y="45720"/>
                  </a:lnTo>
                  <a:lnTo>
                    <a:pt x="304800" y="42672"/>
                  </a:lnTo>
                  <a:lnTo>
                    <a:pt x="316992" y="39624"/>
                  </a:lnTo>
                  <a:lnTo>
                    <a:pt x="324612" y="38100"/>
                  </a:lnTo>
                  <a:lnTo>
                    <a:pt x="338328" y="38100"/>
                  </a:lnTo>
                  <a:lnTo>
                    <a:pt x="356616" y="42672"/>
                  </a:lnTo>
                  <a:lnTo>
                    <a:pt x="361188" y="45720"/>
                  </a:lnTo>
                  <a:lnTo>
                    <a:pt x="367284" y="48768"/>
                  </a:lnTo>
                  <a:lnTo>
                    <a:pt x="371856" y="53340"/>
                  </a:lnTo>
                  <a:lnTo>
                    <a:pt x="376428" y="56388"/>
                  </a:lnTo>
                  <a:lnTo>
                    <a:pt x="379476" y="62484"/>
                  </a:lnTo>
                  <a:lnTo>
                    <a:pt x="393192" y="105156"/>
                  </a:lnTo>
                  <a:lnTo>
                    <a:pt x="393192" y="16764"/>
                  </a:lnTo>
                  <a:lnTo>
                    <a:pt x="384048" y="12192"/>
                  </a:lnTo>
                  <a:lnTo>
                    <a:pt x="379476" y="9144"/>
                  </a:lnTo>
                  <a:lnTo>
                    <a:pt x="370332" y="6096"/>
                  </a:lnTo>
                  <a:lnTo>
                    <a:pt x="364236" y="4572"/>
                  </a:lnTo>
                  <a:lnTo>
                    <a:pt x="359664" y="3048"/>
                  </a:lnTo>
                  <a:lnTo>
                    <a:pt x="353568" y="1524"/>
                  </a:lnTo>
                  <a:lnTo>
                    <a:pt x="347472" y="1524"/>
                  </a:lnTo>
                  <a:lnTo>
                    <a:pt x="342900" y="0"/>
                  </a:lnTo>
                  <a:lnTo>
                    <a:pt x="316992" y="0"/>
                  </a:lnTo>
                  <a:lnTo>
                    <a:pt x="310896" y="1524"/>
                  </a:lnTo>
                  <a:lnTo>
                    <a:pt x="304800" y="1524"/>
                  </a:lnTo>
                  <a:lnTo>
                    <a:pt x="292608" y="4572"/>
                  </a:lnTo>
                  <a:lnTo>
                    <a:pt x="288036" y="6096"/>
                  </a:lnTo>
                  <a:lnTo>
                    <a:pt x="281940" y="9144"/>
                  </a:lnTo>
                  <a:lnTo>
                    <a:pt x="274320" y="12192"/>
                  </a:lnTo>
                  <a:lnTo>
                    <a:pt x="266700" y="16764"/>
                  </a:lnTo>
                  <a:lnTo>
                    <a:pt x="260604" y="22860"/>
                  </a:lnTo>
                  <a:lnTo>
                    <a:pt x="252984" y="28956"/>
                  </a:lnTo>
                  <a:lnTo>
                    <a:pt x="246888" y="35052"/>
                  </a:lnTo>
                  <a:lnTo>
                    <a:pt x="240792" y="42672"/>
                  </a:lnTo>
                  <a:lnTo>
                    <a:pt x="236220" y="51816"/>
                  </a:lnTo>
                  <a:lnTo>
                    <a:pt x="231648" y="59436"/>
                  </a:lnTo>
                  <a:lnTo>
                    <a:pt x="228600" y="71628"/>
                  </a:lnTo>
                  <a:lnTo>
                    <a:pt x="225552" y="77724"/>
                  </a:lnTo>
                  <a:lnTo>
                    <a:pt x="224028" y="85344"/>
                  </a:lnTo>
                  <a:lnTo>
                    <a:pt x="224028" y="92964"/>
                  </a:lnTo>
                  <a:lnTo>
                    <a:pt x="222504" y="100584"/>
                  </a:lnTo>
                  <a:lnTo>
                    <a:pt x="222504" y="135636"/>
                  </a:lnTo>
                  <a:lnTo>
                    <a:pt x="225552" y="147828"/>
                  </a:lnTo>
                  <a:lnTo>
                    <a:pt x="225552" y="153924"/>
                  </a:lnTo>
                  <a:lnTo>
                    <a:pt x="227076" y="158496"/>
                  </a:lnTo>
                  <a:lnTo>
                    <a:pt x="230124" y="164592"/>
                  </a:lnTo>
                  <a:lnTo>
                    <a:pt x="233172" y="173736"/>
                  </a:lnTo>
                  <a:lnTo>
                    <a:pt x="236220" y="179832"/>
                  </a:lnTo>
                  <a:lnTo>
                    <a:pt x="239268" y="184404"/>
                  </a:lnTo>
                  <a:lnTo>
                    <a:pt x="240792" y="188976"/>
                  </a:lnTo>
                  <a:lnTo>
                    <a:pt x="245364" y="192024"/>
                  </a:lnTo>
                  <a:lnTo>
                    <a:pt x="251460" y="201168"/>
                  </a:lnTo>
                  <a:lnTo>
                    <a:pt x="259080" y="207264"/>
                  </a:lnTo>
                  <a:lnTo>
                    <a:pt x="268224" y="213360"/>
                  </a:lnTo>
                  <a:lnTo>
                    <a:pt x="271272" y="216408"/>
                  </a:lnTo>
                  <a:lnTo>
                    <a:pt x="275844" y="219456"/>
                  </a:lnTo>
                  <a:lnTo>
                    <a:pt x="281940" y="220980"/>
                  </a:lnTo>
                  <a:lnTo>
                    <a:pt x="286512" y="222504"/>
                  </a:lnTo>
                  <a:lnTo>
                    <a:pt x="291084" y="225552"/>
                  </a:lnTo>
                  <a:lnTo>
                    <a:pt x="295656" y="227076"/>
                  </a:lnTo>
                  <a:lnTo>
                    <a:pt x="301752" y="228600"/>
                  </a:lnTo>
                  <a:lnTo>
                    <a:pt x="307848" y="228600"/>
                  </a:lnTo>
                  <a:lnTo>
                    <a:pt x="312420" y="230124"/>
                  </a:lnTo>
                  <a:lnTo>
                    <a:pt x="348996" y="230124"/>
                  </a:lnTo>
                  <a:lnTo>
                    <a:pt x="355092" y="228600"/>
                  </a:lnTo>
                  <a:lnTo>
                    <a:pt x="359664" y="228600"/>
                  </a:lnTo>
                  <a:lnTo>
                    <a:pt x="365760" y="227076"/>
                  </a:lnTo>
                  <a:lnTo>
                    <a:pt x="370332" y="225552"/>
                  </a:lnTo>
                  <a:lnTo>
                    <a:pt x="374904" y="222504"/>
                  </a:lnTo>
                  <a:lnTo>
                    <a:pt x="379476" y="220980"/>
                  </a:lnTo>
                  <a:lnTo>
                    <a:pt x="385572" y="219456"/>
                  </a:lnTo>
                  <a:lnTo>
                    <a:pt x="393192" y="213360"/>
                  </a:lnTo>
                  <a:lnTo>
                    <a:pt x="402336" y="207264"/>
                  </a:lnTo>
                  <a:lnTo>
                    <a:pt x="413004" y="196596"/>
                  </a:lnTo>
                  <a:lnTo>
                    <a:pt x="416052" y="192024"/>
                  </a:lnTo>
                  <a:lnTo>
                    <a:pt x="428244" y="173736"/>
                  </a:lnTo>
                  <a:lnTo>
                    <a:pt x="431292" y="164592"/>
                  </a:lnTo>
                  <a:lnTo>
                    <a:pt x="434340" y="152400"/>
                  </a:lnTo>
                  <a:lnTo>
                    <a:pt x="435864" y="147828"/>
                  </a:lnTo>
                  <a:lnTo>
                    <a:pt x="438912" y="135636"/>
                  </a:lnTo>
                  <a:lnTo>
                    <a:pt x="438912" y="96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983" y="1865375"/>
              <a:ext cx="176783" cy="2270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315212" y="1862327"/>
            <a:ext cx="265430" cy="230504"/>
            <a:chOff x="1315212" y="1862327"/>
            <a:chExt cx="265430" cy="230504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5212" y="1862327"/>
              <a:ext cx="181356" cy="2301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34668" y="1865884"/>
              <a:ext cx="45720" cy="87630"/>
            </a:xfrm>
            <a:custGeom>
              <a:avLst/>
              <a:gdLst/>
              <a:ahLst/>
              <a:cxnLst/>
              <a:rect l="l" t="t" r="r" b="b"/>
              <a:pathLst>
                <a:path w="45719" h="87630">
                  <a:moveTo>
                    <a:pt x="0" y="0"/>
                  </a:moveTo>
                  <a:lnTo>
                    <a:pt x="45719" y="0"/>
                  </a:lnTo>
                  <a:lnTo>
                    <a:pt x="45719" y="87630"/>
                  </a:lnTo>
                  <a:lnTo>
                    <a:pt x="0" y="87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534667" y="1862327"/>
            <a:ext cx="645160" cy="230504"/>
            <a:chOff x="1534667" y="1862327"/>
            <a:chExt cx="645160" cy="230504"/>
          </a:xfrm>
        </p:grpSpPr>
        <p:sp>
          <p:nvSpPr>
            <p:cNvPr id="22" name="object 22"/>
            <p:cNvSpPr/>
            <p:nvPr/>
          </p:nvSpPr>
          <p:spPr>
            <a:xfrm>
              <a:off x="1534655" y="1862327"/>
              <a:ext cx="433070" cy="230504"/>
            </a:xfrm>
            <a:custGeom>
              <a:avLst/>
              <a:gdLst/>
              <a:ahLst/>
              <a:cxnLst/>
              <a:rect l="l" t="t" r="r" b="b"/>
              <a:pathLst>
                <a:path w="433069" h="230505">
                  <a:moveTo>
                    <a:pt x="178308" y="3556"/>
                  </a:moveTo>
                  <a:lnTo>
                    <a:pt x="134112" y="3556"/>
                  </a:lnTo>
                  <a:lnTo>
                    <a:pt x="134112" y="91186"/>
                  </a:lnTo>
                  <a:lnTo>
                    <a:pt x="0" y="91186"/>
                  </a:lnTo>
                  <a:lnTo>
                    <a:pt x="0" y="129286"/>
                  </a:lnTo>
                  <a:lnTo>
                    <a:pt x="0" y="227076"/>
                  </a:lnTo>
                  <a:lnTo>
                    <a:pt x="45720" y="227076"/>
                  </a:lnTo>
                  <a:lnTo>
                    <a:pt x="45720" y="129286"/>
                  </a:lnTo>
                  <a:lnTo>
                    <a:pt x="134112" y="129286"/>
                  </a:lnTo>
                  <a:lnTo>
                    <a:pt x="134112" y="227076"/>
                  </a:lnTo>
                  <a:lnTo>
                    <a:pt x="178308" y="227076"/>
                  </a:lnTo>
                  <a:lnTo>
                    <a:pt x="178308" y="129286"/>
                  </a:lnTo>
                  <a:lnTo>
                    <a:pt x="178308" y="91186"/>
                  </a:lnTo>
                  <a:lnTo>
                    <a:pt x="178308" y="3556"/>
                  </a:lnTo>
                  <a:close/>
                </a:path>
                <a:path w="433069" h="230505">
                  <a:moveTo>
                    <a:pt x="432816" y="96012"/>
                  </a:moveTo>
                  <a:lnTo>
                    <a:pt x="429768" y="83820"/>
                  </a:lnTo>
                  <a:lnTo>
                    <a:pt x="429768" y="77724"/>
                  </a:lnTo>
                  <a:lnTo>
                    <a:pt x="428244" y="73152"/>
                  </a:lnTo>
                  <a:lnTo>
                    <a:pt x="425196" y="67056"/>
                  </a:lnTo>
                  <a:lnTo>
                    <a:pt x="423672" y="62484"/>
                  </a:lnTo>
                  <a:lnTo>
                    <a:pt x="422148" y="56388"/>
                  </a:lnTo>
                  <a:lnTo>
                    <a:pt x="409956" y="38100"/>
                  </a:lnTo>
                  <a:lnTo>
                    <a:pt x="406908" y="35052"/>
                  </a:lnTo>
                  <a:lnTo>
                    <a:pt x="403860" y="30480"/>
                  </a:lnTo>
                  <a:lnTo>
                    <a:pt x="396240" y="22860"/>
                  </a:lnTo>
                  <a:lnTo>
                    <a:pt x="387096" y="16764"/>
                  </a:lnTo>
                  <a:lnTo>
                    <a:pt x="387096" y="105156"/>
                  </a:lnTo>
                  <a:lnTo>
                    <a:pt x="387096" y="123444"/>
                  </a:lnTo>
                  <a:lnTo>
                    <a:pt x="384048" y="141732"/>
                  </a:lnTo>
                  <a:lnTo>
                    <a:pt x="382524" y="149352"/>
                  </a:lnTo>
                  <a:lnTo>
                    <a:pt x="373380" y="167640"/>
                  </a:lnTo>
                  <a:lnTo>
                    <a:pt x="368808" y="172212"/>
                  </a:lnTo>
                  <a:lnTo>
                    <a:pt x="365760" y="176784"/>
                  </a:lnTo>
                  <a:lnTo>
                    <a:pt x="332232" y="192024"/>
                  </a:lnTo>
                  <a:lnTo>
                    <a:pt x="318516" y="192024"/>
                  </a:lnTo>
                  <a:lnTo>
                    <a:pt x="275844" y="167640"/>
                  </a:lnTo>
                  <a:lnTo>
                    <a:pt x="263652" y="132588"/>
                  </a:lnTo>
                  <a:lnTo>
                    <a:pt x="262128" y="124968"/>
                  </a:lnTo>
                  <a:lnTo>
                    <a:pt x="262128" y="105156"/>
                  </a:lnTo>
                  <a:lnTo>
                    <a:pt x="263652" y="97536"/>
                  </a:lnTo>
                  <a:lnTo>
                    <a:pt x="265176" y="88392"/>
                  </a:lnTo>
                  <a:lnTo>
                    <a:pt x="266700" y="80772"/>
                  </a:lnTo>
                  <a:lnTo>
                    <a:pt x="269748" y="74676"/>
                  </a:lnTo>
                  <a:lnTo>
                    <a:pt x="271272" y="68580"/>
                  </a:lnTo>
                  <a:lnTo>
                    <a:pt x="275844" y="62484"/>
                  </a:lnTo>
                  <a:lnTo>
                    <a:pt x="278892" y="57912"/>
                  </a:lnTo>
                  <a:lnTo>
                    <a:pt x="283464" y="53340"/>
                  </a:lnTo>
                  <a:lnTo>
                    <a:pt x="318516" y="38100"/>
                  </a:lnTo>
                  <a:lnTo>
                    <a:pt x="332232" y="38100"/>
                  </a:lnTo>
                  <a:lnTo>
                    <a:pt x="350520" y="42672"/>
                  </a:lnTo>
                  <a:lnTo>
                    <a:pt x="355092" y="45720"/>
                  </a:lnTo>
                  <a:lnTo>
                    <a:pt x="361188" y="48768"/>
                  </a:lnTo>
                  <a:lnTo>
                    <a:pt x="365760" y="53340"/>
                  </a:lnTo>
                  <a:lnTo>
                    <a:pt x="370332" y="56388"/>
                  </a:lnTo>
                  <a:lnTo>
                    <a:pt x="373380" y="62484"/>
                  </a:lnTo>
                  <a:lnTo>
                    <a:pt x="387096" y="105156"/>
                  </a:lnTo>
                  <a:lnTo>
                    <a:pt x="387096" y="16764"/>
                  </a:lnTo>
                  <a:lnTo>
                    <a:pt x="377952" y="12192"/>
                  </a:lnTo>
                  <a:lnTo>
                    <a:pt x="373380" y="9144"/>
                  </a:lnTo>
                  <a:lnTo>
                    <a:pt x="364236" y="6096"/>
                  </a:lnTo>
                  <a:lnTo>
                    <a:pt x="358140" y="4572"/>
                  </a:lnTo>
                  <a:lnTo>
                    <a:pt x="353568" y="3048"/>
                  </a:lnTo>
                  <a:lnTo>
                    <a:pt x="347472" y="1524"/>
                  </a:lnTo>
                  <a:lnTo>
                    <a:pt x="342900" y="1524"/>
                  </a:lnTo>
                  <a:lnTo>
                    <a:pt x="336804" y="0"/>
                  </a:lnTo>
                  <a:lnTo>
                    <a:pt x="310896" y="0"/>
                  </a:lnTo>
                  <a:lnTo>
                    <a:pt x="304800" y="1524"/>
                  </a:lnTo>
                  <a:lnTo>
                    <a:pt x="298704" y="1524"/>
                  </a:lnTo>
                  <a:lnTo>
                    <a:pt x="286512" y="4572"/>
                  </a:lnTo>
                  <a:lnTo>
                    <a:pt x="281940" y="6096"/>
                  </a:lnTo>
                  <a:lnTo>
                    <a:pt x="275844" y="9144"/>
                  </a:lnTo>
                  <a:lnTo>
                    <a:pt x="268224" y="12192"/>
                  </a:lnTo>
                  <a:lnTo>
                    <a:pt x="260604" y="16764"/>
                  </a:lnTo>
                  <a:lnTo>
                    <a:pt x="254508" y="22860"/>
                  </a:lnTo>
                  <a:lnTo>
                    <a:pt x="246888" y="28956"/>
                  </a:lnTo>
                  <a:lnTo>
                    <a:pt x="240792" y="35052"/>
                  </a:lnTo>
                  <a:lnTo>
                    <a:pt x="234696" y="42672"/>
                  </a:lnTo>
                  <a:lnTo>
                    <a:pt x="230124" y="51816"/>
                  </a:lnTo>
                  <a:lnTo>
                    <a:pt x="227076" y="59436"/>
                  </a:lnTo>
                  <a:lnTo>
                    <a:pt x="224028" y="65532"/>
                  </a:lnTo>
                  <a:lnTo>
                    <a:pt x="222504" y="71628"/>
                  </a:lnTo>
                  <a:lnTo>
                    <a:pt x="219456" y="77724"/>
                  </a:lnTo>
                  <a:lnTo>
                    <a:pt x="217932" y="85344"/>
                  </a:lnTo>
                  <a:lnTo>
                    <a:pt x="217932" y="92964"/>
                  </a:lnTo>
                  <a:lnTo>
                    <a:pt x="216408" y="100584"/>
                  </a:lnTo>
                  <a:lnTo>
                    <a:pt x="216408" y="135636"/>
                  </a:lnTo>
                  <a:lnTo>
                    <a:pt x="220980" y="153924"/>
                  </a:lnTo>
                  <a:lnTo>
                    <a:pt x="220980" y="158496"/>
                  </a:lnTo>
                  <a:lnTo>
                    <a:pt x="224028" y="164592"/>
                  </a:lnTo>
                  <a:lnTo>
                    <a:pt x="227076" y="173736"/>
                  </a:lnTo>
                  <a:lnTo>
                    <a:pt x="230124" y="179832"/>
                  </a:lnTo>
                  <a:lnTo>
                    <a:pt x="236220" y="188976"/>
                  </a:lnTo>
                  <a:lnTo>
                    <a:pt x="239268" y="192024"/>
                  </a:lnTo>
                  <a:lnTo>
                    <a:pt x="245364" y="201168"/>
                  </a:lnTo>
                  <a:lnTo>
                    <a:pt x="252984" y="207264"/>
                  </a:lnTo>
                  <a:lnTo>
                    <a:pt x="271272" y="219456"/>
                  </a:lnTo>
                  <a:lnTo>
                    <a:pt x="280416" y="222504"/>
                  </a:lnTo>
                  <a:lnTo>
                    <a:pt x="284988" y="225552"/>
                  </a:lnTo>
                  <a:lnTo>
                    <a:pt x="291084" y="227076"/>
                  </a:lnTo>
                  <a:lnTo>
                    <a:pt x="295656" y="228600"/>
                  </a:lnTo>
                  <a:lnTo>
                    <a:pt x="301752" y="228600"/>
                  </a:lnTo>
                  <a:lnTo>
                    <a:pt x="306324" y="230124"/>
                  </a:lnTo>
                  <a:lnTo>
                    <a:pt x="342900" y="230124"/>
                  </a:lnTo>
                  <a:lnTo>
                    <a:pt x="348996" y="228600"/>
                  </a:lnTo>
                  <a:lnTo>
                    <a:pt x="353568" y="228600"/>
                  </a:lnTo>
                  <a:lnTo>
                    <a:pt x="359664" y="227076"/>
                  </a:lnTo>
                  <a:lnTo>
                    <a:pt x="364236" y="225552"/>
                  </a:lnTo>
                  <a:lnTo>
                    <a:pt x="368808" y="222504"/>
                  </a:lnTo>
                  <a:lnTo>
                    <a:pt x="374904" y="220980"/>
                  </a:lnTo>
                  <a:lnTo>
                    <a:pt x="379476" y="219456"/>
                  </a:lnTo>
                  <a:lnTo>
                    <a:pt x="387096" y="213360"/>
                  </a:lnTo>
                  <a:lnTo>
                    <a:pt x="396240" y="207264"/>
                  </a:lnTo>
                  <a:lnTo>
                    <a:pt x="406908" y="196596"/>
                  </a:lnTo>
                  <a:lnTo>
                    <a:pt x="409956" y="192024"/>
                  </a:lnTo>
                  <a:lnTo>
                    <a:pt x="422148" y="173736"/>
                  </a:lnTo>
                  <a:lnTo>
                    <a:pt x="425196" y="164592"/>
                  </a:lnTo>
                  <a:lnTo>
                    <a:pt x="428244" y="158496"/>
                  </a:lnTo>
                  <a:lnTo>
                    <a:pt x="429768" y="152400"/>
                  </a:lnTo>
                  <a:lnTo>
                    <a:pt x="429768" y="147828"/>
                  </a:lnTo>
                  <a:lnTo>
                    <a:pt x="432816" y="135636"/>
                  </a:lnTo>
                  <a:lnTo>
                    <a:pt x="432816" y="96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6" y="1865375"/>
              <a:ext cx="176783" cy="227075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2229612" y="1865375"/>
            <a:ext cx="375285" cy="224154"/>
          </a:xfrm>
          <a:custGeom>
            <a:avLst/>
            <a:gdLst/>
            <a:ahLst/>
            <a:cxnLst/>
            <a:rect l="l" t="t" r="r" b="b"/>
            <a:pathLst>
              <a:path w="375285" h="224155">
                <a:moveTo>
                  <a:pt x="156959" y="185674"/>
                </a:moveTo>
                <a:lnTo>
                  <a:pt x="44196" y="185674"/>
                </a:lnTo>
                <a:lnTo>
                  <a:pt x="44196" y="2794"/>
                </a:lnTo>
                <a:lnTo>
                  <a:pt x="0" y="2794"/>
                </a:lnTo>
                <a:lnTo>
                  <a:pt x="0" y="185674"/>
                </a:lnTo>
                <a:lnTo>
                  <a:pt x="0" y="223774"/>
                </a:lnTo>
                <a:lnTo>
                  <a:pt x="156959" y="223774"/>
                </a:lnTo>
                <a:lnTo>
                  <a:pt x="156959" y="185674"/>
                </a:lnTo>
                <a:close/>
              </a:path>
              <a:path w="375285" h="224155">
                <a:moveTo>
                  <a:pt x="374891" y="92964"/>
                </a:moveTo>
                <a:lnTo>
                  <a:pt x="373367" y="85344"/>
                </a:lnTo>
                <a:lnTo>
                  <a:pt x="370319" y="73152"/>
                </a:lnTo>
                <a:lnTo>
                  <a:pt x="370319" y="67056"/>
                </a:lnTo>
                <a:lnTo>
                  <a:pt x="367271" y="60960"/>
                </a:lnTo>
                <a:lnTo>
                  <a:pt x="364223" y="51816"/>
                </a:lnTo>
                <a:lnTo>
                  <a:pt x="359651" y="41148"/>
                </a:lnTo>
                <a:lnTo>
                  <a:pt x="357212" y="38100"/>
                </a:lnTo>
                <a:lnTo>
                  <a:pt x="353555" y="33528"/>
                </a:lnTo>
                <a:lnTo>
                  <a:pt x="345935" y="25908"/>
                </a:lnTo>
                <a:lnTo>
                  <a:pt x="342887" y="21336"/>
                </a:lnTo>
                <a:lnTo>
                  <a:pt x="339839" y="18288"/>
                </a:lnTo>
                <a:lnTo>
                  <a:pt x="330695" y="12192"/>
                </a:lnTo>
                <a:lnTo>
                  <a:pt x="329171" y="11430"/>
                </a:lnTo>
                <a:lnTo>
                  <a:pt x="329171" y="100584"/>
                </a:lnTo>
                <a:lnTo>
                  <a:pt x="329171" y="124968"/>
                </a:lnTo>
                <a:lnTo>
                  <a:pt x="318503" y="166116"/>
                </a:lnTo>
                <a:lnTo>
                  <a:pt x="304787" y="179832"/>
                </a:lnTo>
                <a:lnTo>
                  <a:pt x="300215" y="182880"/>
                </a:lnTo>
                <a:lnTo>
                  <a:pt x="294119" y="184404"/>
                </a:lnTo>
                <a:lnTo>
                  <a:pt x="289547" y="184404"/>
                </a:lnTo>
                <a:lnTo>
                  <a:pt x="283451" y="185928"/>
                </a:lnTo>
                <a:lnTo>
                  <a:pt x="233159" y="185928"/>
                </a:lnTo>
                <a:lnTo>
                  <a:pt x="233159" y="38100"/>
                </a:lnTo>
                <a:lnTo>
                  <a:pt x="266687" y="38100"/>
                </a:lnTo>
                <a:lnTo>
                  <a:pt x="277355" y="39624"/>
                </a:lnTo>
                <a:lnTo>
                  <a:pt x="284975" y="39624"/>
                </a:lnTo>
                <a:lnTo>
                  <a:pt x="318503" y="60960"/>
                </a:lnTo>
                <a:lnTo>
                  <a:pt x="321551" y="65532"/>
                </a:lnTo>
                <a:lnTo>
                  <a:pt x="324599" y="73152"/>
                </a:lnTo>
                <a:lnTo>
                  <a:pt x="326123" y="80772"/>
                </a:lnTo>
                <a:lnTo>
                  <a:pt x="327647" y="89916"/>
                </a:lnTo>
                <a:lnTo>
                  <a:pt x="329171" y="100584"/>
                </a:lnTo>
                <a:lnTo>
                  <a:pt x="329171" y="11430"/>
                </a:lnTo>
                <a:lnTo>
                  <a:pt x="327647" y="10668"/>
                </a:lnTo>
                <a:lnTo>
                  <a:pt x="323075" y="7620"/>
                </a:lnTo>
                <a:lnTo>
                  <a:pt x="318503" y="6096"/>
                </a:lnTo>
                <a:lnTo>
                  <a:pt x="312407" y="4572"/>
                </a:lnTo>
                <a:lnTo>
                  <a:pt x="304787" y="3048"/>
                </a:lnTo>
                <a:lnTo>
                  <a:pt x="295643" y="1524"/>
                </a:lnTo>
                <a:lnTo>
                  <a:pt x="283451" y="1524"/>
                </a:lnTo>
                <a:lnTo>
                  <a:pt x="271259" y="0"/>
                </a:lnTo>
                <a:lnTo>
                  <a:pt x="188963" y="0"/>
                </a:lnTo>
                <a:lnTo>
                  <a:pt x="188963" y="224028"/>
                </a:lnTo>
                <a:lnTo>
                  <a:pt x="284975" y="224028"/>
                </a:lnTo>
                <a:lnTo>
                  <a:pt x="295643" y="222504"/>
                </a:lnTo>
                <a:lnTo>
                  <a:pt x="338315" y="207264"/>
                </a:lnTo>
                <a:lnTo>
                  <a:pt x="344411" y="201168"/>
                </a:lnTo>
                <a:lnTo>
                  <a:pt x="348983" y="198120"/>
                </a:lnTo>
                <a:lnTo>
                  <a:pt x="357111" y="185928"/>
                </a:lnTo>
                <a:lnTo>
                  <a:pt x="358127" y="184404"/>
                </a:lnTo>
                <a:lnTo>
                  <a:pt x="361175" y="178308"/>
                </a:lnTo>
                <a:lnTo>
                  <a:pt x="364223" y="173736"/>
                </a:lnTo>
                <a:lnTo>
                  <a:pt x="365747" y="167640"/>
                </a:lnTo>
                <a:lnTo>
                  <a:pt x="368795" y="161544"/>
                </a:lnTo>
                <a:lnTo>
                  <a:pt x="370319" y="156972"/>
                </a:lnTo>
                <a:lnTo>
                  <a:pt x="371843" y="150876"/>
                </a:lnTo>
                <a:lnTo>
                  <a:pt x="371843" y="146304"/>
                </a:lnTo>
                <a:lnTo>
                  <a:pt x="374891" y="134112"/>
                </a:lnTo>
                <a:lnTo>
                  <a:pt x="374891" y="92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2721864" y="1862327"/>
            <a:ext cx="459105" cy="230504"/>
            <a:chOff x="2721864" y="1862327"/>
            <a:chExt cx="459105" cy="230504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1864" y="1862328"/>
              <a:ext cx="208787" cy="2301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962656" y="1862327"/>
              <a:ext cx="218440" cy="230504"/>
            </a:xfrm>
            <a:custGeom>
              <a:avLst/>
              <a:gdLst/>
              <a:ahLst/>
              <a:cxnLst/>
              <a:rect l="l" t="t" r="r" b="b"/>
              <a:pathLst>
                <a:path w="218439" h="230505">
                  <a:moveTo>
                    <a:pt x="126492" y="1524"/>
                  </a:moveTo>
                  <a:lnTo>
                    <a:pt x="89916" y="1524"/>
                  </a:lnTo>
                  <a:lnTo>
                    <a:pt x="96012" y="0"/>
                  </a:lnTo>
                  <a:lnTo>
                    <a:pt x="120396" y="0"/>
                  </a:lnTo>
                  <a:lnTo>
                    <a:pt x="126492" y="1524"/>
                  </a:lnTo>
                  <a:close/>
                </a:path>
                <a:path w="218439" h="230505">
                  <a:moveTo>
                    <a:pt x="138684" y="228600"/>
                  </a:moveTo>
                  <a:lnTo>
                    <a:pt x="80772" y="228600"/>
                  </a:lnTo>
                  <a:lnTo>
                    <a:pt x="74676" y="227076"/>
                  </a:lnTo>
                  <a:lnTo>
                    <a:pt x="70104" y="225552"/>
                  </a:lnTo>
                  <a:lnTo>
                    <a:pt x="64008" y="222504"/>
                  </a:lnTo>
                  <a:lnTo>
                    <a:pt x="54864" y="219456"/>
                  </a:lnTo>
                  <a:lnTo>
                    <a:pt x="45720" y="213360"/>
                  </a:lnTo>
                  <a:lnTo>
                    <a:pt x="30480" y="201168"/>
                  </a:lnTo>
                  <a:lnTo>
                    <a:pt x="22860" y="192024"/>
                  </a:lnTo>
                  <a:lnTo>
                    <a:pt x="19812" y="188976"/>
                  </a:lnTo>
                  <a:lnTo>
                    <a:pt x="16764" y="184404"/>
                  </a:lnTo>
                  <a:lnTo>
                    <a:pt x="15240" y="179832"/>
                  </a:lnTo>
                  <a:lnTo>
                    <a:pt x="12192" y="173736"/>
                  </a:lnTo>
                  <a:lnTo>
                    <a:pt x="10668" y="169164"/>
                  </a:lnTo>
                  <a:lnTo>
                    <a:pt x="7620" y="164592"/>
                  </a:lnTo>
                  <a:lnTo>
                    <a:pt x="6096" y="158496"/>
                  </a:lnTo>
                  <a:lnTo>
                    <a:pt x="4572" y="153924"/>
                  </a:lnTo>
                  <a:lnTo>
                    <a:pt x="3048" y="147828"/>
                  </a:lnTo>
                  <a:lnTo>
                    <a:pt x="3048" y="141732"/>
                  </a:lnTo>
                  <a:lnTo>
                    <a:pt x="1524" y="135636"/>
                  </a:lnTo>
                  <a:lnTo>
                    <a:pt x="1524" y="123444"/>
                  </a:lnTo>
                  <a:lnTo>
                    <a:pt x="0" y="117348"/>
                  </a:lnTo>
                  <a:lnTo>
                    <a:pt x="1524" y="108204"/>
                  </a:lnTo>
                  <a:lnTo>
                    <a:pt x="1524" y="92964"/>
                  </a:lnTo>
                  <a:lnTo>
                    <a:pt x="4572" y="77724"/>
                  </a:lnTo>
                  <a:lnTo>
                    <a:pt x="6096" y="71628"/>
                  </a:lnTo>
                  <a:lnTo>
                    <a:pt x="9144" y="65532"/>
                  </a:lnTo>
                  <a:lnTo>
                    <a:pt x="10668" y="59436"/>
                  </a:lnTo>
                  <a:lnTo>
                    <a:pt x="15240" y="51816"/>
                  </a:lnTo>
                  <a:lnTo>
                    <a:pt x="19812" y="42672"/>
                  </a:lnTo>
                  <a:lnTo>
                    <a:pt x="25908" y="35052"/>
                  </a:lnTo>
                  <a:lnTo>
                    <a:pt x="38100" y="22860"/>
                  </a:lnTo>
                  <a:lnTo>
                    <a:pt x="45720" y="16764"/>
                  </a:lnTo>
                  <a:lnTo>
                    <a:pt x="53340" y="12192"/>
                  </a:lnTo>
                  <a:lnTo>
                    <a:pt x="60960" y="9144"/>
                  </a:lnTo>
                  <a:lnTo>
                    <a:pt x="65532" y="6096"/>
                  </a:lnTo>
                  <a:lnTo>
                    <a:pt x="83820" y="1524"/>
                  </a:lnTo>
                  <a:lnTo>
                    <a:pt x="132588" y="1524"/>
                  </a:lnTo>
                  <a:lnTo>
                    <a:pt x="137160" y="3048"/>
                  </a:lnTo>
                  <a:lnTo>
                    <a:pt x="143256" y="4572"/>
                  </a:lnTo>
                  <a:lnTo>
                    <a:pt x="147828" y="6096"/>
                  </a:lnTo>
                  <a:lnTo>
                    <a:pt x="153924" y="7620"/>
                  </a:lnTo>
                  <a:lnTo>
                    <a:pt x="158495" y="9144"/>
                  </a:lnTo>
                  <a:lnTo>
                    <a:pt x="163068" y="12192"/>
                  </a:lnTo>
                  <a:lnTo>
                    <a:pt x="172212" y="16764"/>
                  </a:lnTo>
                  <a:lnTo>
                    <a:pt x="179831" y="22860"/>
                  </a:lnTo>
                  <a:lnTo>
                    <a:pt x="195072" y="38100"/>
                  </a:lnTo>
                  <a:lnTo>
                    <a:pt x="102108" y="38100"/>
                  </a:lnTo>
                  <a:lnTo>
                    <a:pt x="83820" y="42672"/>
                  </a:lnTo>
                  <a:lnTo>
                    <a:pt x="79248" y="45720"/>
                  </a:lnTo>
                  <a:lnTo>
                    <a:pt x="73152" y="48768"/>
                  </a:lnTo>
                  <a:lnTo>
                    <a:pt x="59436" y="62484"/>
                  </a:lnTo>
                  <a:lnTo>
                    <a:pt x="53340" y="74676"/>
                  </a:lnTo>
                  <a:lnTo>
                    <a:pt x="51816" y="80772"/>
                  </a:lnTo>
                  <a:lnTo>
                    <a:pt x="48768" y="88392"/>
                  </a:lnTo>
                  <a:lnTo>
                    <a:pt x="47244" y="97536"/>
                  </a:lnTo>
                  <a:lnTo>
                    <a:pt x="47244" y="132588"/>
                  </a:lnTo>
                  <a:lnTo>
                    <a:pt x="48768" y="141732"/>
                  </a:lnTo>
                  <a:lnTo>
                    <a:pt x="51816" y="147828"/>
                  </a:lnTo>
                  <a:lnTo>
                    <a:pt x="53340" y="155448"/>
                  </a:lnTo>
                  <a:lnTo>
                    <a:pt x="56388" y="161544"/>
                  </a:lnTo>
                  <a:lnTo>
                    <a:pt x="60960" y="167640"/>
                  </a:lnTo>
                  <a:lnTo>
                    <a:pt x="64008" y="172212"/>
                  </a:lnTo>
                  <a:lnTo>
                    <a:pt x="102108" y="192024"/>
                  </a:lnTo>
                  <a:lnTo>
                    <a:pt x="195072" y="192024"/>
                  </a:lnTo>
                  <a:lnTo>
                    <a:pt x="192024" y="196596"/>
                  </a:lnTo>
                  <a:lnTo>
                    <a:pt x="181356" y="207264"/>
                  </a:lnTo>
                  <a:lnTo>
                    <a:pt x="163068" y="219456"/>
                  </a:lnTo>
                  <a:lnTo>
                    <a:pt x="153924" y="222504"/>
                  </a:lnTo>
                  <a:lnTo>
                    <a:pt x="149352" y="225552"/>
                  </a:lnTo>
                  <a:lnTo>
                    <a:pt x="143256" y="227076"/>
                  </a:lnTo>
                  <a:lnTo>
                    <a:pt x="138684" y="228600"/>
                  </a:lnTo>
                  <a:close/>
                </a:path>
                <a:path w="218439" h="230505">
                  <a:moveTo>
                    <a:pt x="195072" y="192024"/>
                  </a:moveTo>
                  <a:lnTo>
                    <a:pt x="115824" y="192024"/>
                  </a:lnTo>
                  <a:lnTo>
                    <a:pt x="134112" y="187452"/>
                  </a:lnTo>
                  <a:lnTo>
                    <a:pt x="140208" y="184404"/>
                  </a:lnTo>
                  <a:lnTo>
                    <a:pt x="167640" y="149352"/>
                  </a:lnTo>
                  <a:lnTo>
                    <a:pt x="170688" y="132588"/>
                  </a:lnTo>
                  <a:lnTo>
                    <a:pt x="170688" y="123444"/>
                  </a:lnTo>
                  <a:lnTo>
                    <a:pt x="172212" y="114300"/>
                  </a:lnTo>
                  <a:lnTo>
                    <a:pt x="170688" y="105156"/>
                  </a:lnTo>
                  <a:lnTo>
                    <a:pt x="170688" y="96012"/>
                  </a:lnTo>
                  <a:lnTo>
                    <a:pt x="167640" y="80772"/>
                  </a:lnTo>
                  <a:lnTo>
                    <a:pt x="144780" y="48768"/>
                  </a:lnTo>
                  <a:lnTo>
                    <a:pt x="115824" y="38100"/>
                  </a:lnTo>
                  <a:lnTo>
                    <a:pt x="195072" y="38100"/>
                  </a:lnTo>
                  <a:lnTo>
                    <a:pt x="204216" y="51816"/>
                  </a:lnTo>
                  <a:lnTo>
                    <a:pt x="205740" y="56388"/>
                  </a:lnTo>
                  <a:lnTo>
                    <a:pt x="208788" y="62484"/>
                  </a:lnTo>
                  <a:lnTo>
                    <a:pt x="210312" y="67056"/>
                  </a:lnTo>
                  <a:lnTo>
                    <a:pt x="211836" y="73152"/>
                  </a:lnTo>
                  <a:lnTo>
                    <a:pt x="213360" y="77724"/>
                  </a:lnTo>
                  <a:lnTo>
                    <a:pt x="216407" y="89916"/>
                  </a:lnTo>
                  <a:lnTo>
                    <a:pt x="216407" y="96012"/>
                  </a:lnTo>
                  <a:lnTo>
                    <a:pt x="217931" y="102108"/>
                  </a:lnTo>
                  <a:lnTo>
                    <a:pt x="217931" y="129540"/>
                  </a:lnTo>
                  <a:lnTo>
                    <a:pt x="216407" y="135636"/>
                  </a:lnTo>
                  <a:lnTo>
                    <a:pt x="216407" y="141732"/>
                  </a:lnTo>
                  <a:lnTo>
                    <a:pt x="214883" y="147828"/>
                  </a:lnTo>
                  <a:lnTo>
                    <a:pt x="213360" y="152400"/>
                  </a:lnTo>
                  <a:lnTo>
                    <a:pt x="210312" y="164592"/>
                  </a:lnTo>
                  <a:lnTo>
                    <a:pt x="208788" y="169164"/>
                  </a:lnTo>
                  <a:lnTo>
                    <a:pt x="205740" y="173736"/>
                  </a:lnTo>
                  <a:lnTo>
                    <a:pt x="204216" y="178308"/>
                  </a:lnTo>
                  <a:lnTo>
                    <a:pt x="195072" y="192024"/>
                  </a:lnTo>
                  <a:close/>
                </a:path>
                <a:path w="218439" h="230505">
                  <a:moveTo>
                    <a:pt x="128016" y="230124"/>
                  </a:moveTo>
                  <a:lnTo>
                    <a:pt x="91440" y="230124"/>
                  </a:lnTo>
                  <a:lnTo>
                    <a:pt x="85344" y="228600"/>
                  </a:lnTo>
                  <a:lnTo>
                    <a:pt x="132588" y="228600"/>
                  </a:lnTo>
                  <a:lnTo>
                    <a:pt x="128016" y="230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302508" y="1862327"/>
            <a:ext cx="1521460" cy="230504"/>
            <a:chOff x="3302508" y="1862327"/>
            <a:chExt cx="1521460" cy="230504"/>
          </a:xfrm>
        </p:grpSpPr>
        <p:sp>
          <p:nvSpPr>
            <p:cNvPr id="29" name="object 29"/>
            <p:cNvSpPr/>
            <p:nvPr/>
          </p:nvSpPr>
          <p:spPr>
            <a:xfrm>
              <a:off x="3302508" y="1865883"/>
              <a:ext cx="568960" cy="223520"/>
            </a:xfrm>
            <a:custGeom>
              <a:avLst/>
              <a:gdLst/>
              <a:ahLst/>
              <a:cxnLst/>
              <a:rect l="l" t="t" r="r" b="b"/>
              <a:pathLst>
                <a:path w="568960" h="223519">
                  <a:moveTo>
                    <a:pt x="169164" y="185420"/>
                  </a:moveTo>
                  <a:lnTo>
                    <a:pt x="45720" y="185420"/>
                  </a:lnTo>
                  <a:lnTo>
                    <a:pt x="45720" y="125730"/>
                  </a:lnTo>
                  <a:lnTo>
                    <a:pt x="156972" y="125730"/>
                  </a:lnTo>
                  <a:lnTo>
                    <a:pt x="156972" y="87630"/>
                  </a:lnTo>
                  <a:lnTo>
                    <a:pt x="45720" y="87630"/>
                  </a:lnTo>
                  <a:lnTo>
                    <a:pt x="45720" y="38100"/>
                  </a:lnTo>
                  <a:lnTo>
                    <a:pt x="164592" y="3810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0" y="87630"/>
                  </a:lnTo>
                  <a:lnTo>
                    <a:pt x="0" y="125730"/>
                  </a:lnTo>
                  <a:lnTo>
                    <a:pt x="0" y="185420"/>
                  </a:lnTo>
                  <a:lnTo>
                    <a:pt x="0" y="223520"/>
                  </a:lnTo>
                  <a:lnTo>
                    <a:pt x="169164" y="223520"/>
                  </a:lnTo>
                  <a:lnTo>
                    <a:pt x="169164" y="185420"/>
                  </a:lnTo>
                  <a:close/>
                </a:path>
                <a:path w="568960" h="223519">
                  <a:moveTo>
                    <a:pt x="365747" y="185166"/>
                  </a:moveTo>
                  <a:lnTo>
                    <a:pt x="254508" y="185166"/>
                  </a:lnTo>
                  <a:lnTo>
                    <a:pt x="254508" y="2286"/>
                  </a:lnTo>
                  <a:lnTo>
                    <a:pt x="208788" y="2286"/>
                  </a:lnTo>
                  <a:lnTo>
                    <a:pt x="208788" y="185166"/>
                  </a:lnTo>
                  <a:lnTo>
                    <a:pt x="208788" y="223266"/>
                  </a:lnTo>
                  <a:lnTo>
                    <a:pt x="365747" y="223266"/>
                  </a:lnTo>
                  <a:lnTo>
                    <a:pt x="365747" y="185166"/>
                  </a:lnTo>
                  <a:close/>
                </a:path>
                <a:path w="568960" h="223519">
                  <a:moveTo>
                    <a:pt x="568452" y="185420"/>
                  </a:moveTo>
                  <a:lnTo>
                    <a:pt x="443484" y="185420"/>
                  </a:lnTo>
                  <a:lnTo>
                    <a:pt x="443484" y="125730"/>
                  </a:lnTo>
                  <a:lnTo>
                    <a:pt x="554736" y="125730"/>
                  </a:lnTo>
                  <a:lnTo>
                    <a:pt x="554736" y="87630"/>
                  </a:lnTo>
                  <a:lnTo>
                    <a:pt x="443484" y="87630"/>
                  </a:lnTo>
                  <a:lnTo>
                    <a:pt x="443484" y="38100"/>
                  </a:lnTo>
                  <a:lnTo>
                    <a:pt x="563880" y="38100"/>
                  </a:lnTo>
                  <a:lnTo>
                    <a:pt x="563880" y="0"/>
                  </a:lnTo>
                  <a:lnTo>
                    <a:pt x="397764" y="0"/>
                  </a:lnTo>
                  <a:lnTo>
                    <a:pt x="397764" y="38100"/>
                  </a:lnTo>
                  <a:lnTo>
                    <a:pt x="397764" y="87630"/>
                  </a:lnTo>
                  <a:lnTo>
                    <a:pt x="397764" y="125730"/>
                  </a:lnTo>
                  <a:lnTo>
                    <a:pt x="397764" y="185420"/>
                  </a:lnTo>
                  <a:lnTo>
                    <a:pt x="397764" y="223520"/>
                  </a:lnTo>
                  <a:lnTo>
                    <a:pt x="568452" y="223520"/>
                  </a:lnTo>
                  <a:lnTo>
                    <a:pt x="568452" y="185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40" y="1862327"/>
              <a:ext cx="193548" cy="2301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17835" y="1865375"/>
              <a:ext cx="475615" cy="224154"/>
            </a:xfrm>
            <a:custGeom>
              <a:avLst/>
              <a:gdLst/>
              <a:ahLst/>
              <a:cxnLst/>
              <a:rect l="l" t="t" r="r" b="b"/>
              <a:pathLst>
                <a:path w="475614" h="224155">
                  <a:moveTo>
                    <a:pt x="176784" y="508"/>
                  </a:moveTo>
                  <a:lnTo>
                    <a:pt x="0" y="508"/>
                  </a:lnTo>
                  <a:lnTo>
                    <a:pt x="0" y="38608"/>
                  </a:lnTo>
                  <a:lnTo>
                    <a:pt x="67056" y="38608"/>
                  </a:lnTo>
                  <a:lnTo>
                    <a:pt x="67056" y="224028"/>
                  </a:lnTo>
                  <a:lnTo>
                    <a:pt x="111252" y="224028"/>
                  </a:lnTo>
                  <a:lnTo>
                    <a:pt x="111252" y="38608"/>
                  </a:lnTo>
                  <a:lnTo>
                    <a:pt x="176784" y="38608"/>
                  </a:lnTo>
                  <a:lnTo>
                    <a:pt x="176784" y="508"/>
                  </a:lnTo>
                  <a:close/>
                </a:path>
                <a:path w="475614" h="224155">
                  <a:moveTo>
                    <a:pt x="406908" y="224028"/>
                  </a:moveTo>
                  <a:lnTo>
                    <a:pt x="379476" y="179832"/>
                  </a:lnTo>
                  <a:lnTo>
                    <a:pt x="371856" y="169164"/>
                  </a:lnTo>
                  <a:lnTo>
                    <a:pt x="365760" y="158496"/>
                  </a:lnTo>
                  <a:lnTo>
                    <a:pt x="359664" y="150876"/>
                  </a:lnTo>
                  <a:lnTo>
                    <a:pt x="355092" y="144780"/>
                  </a:lnTo>
                  <a:lnTo>
                    <a:pt x="344424" y="134112"/>
                  </a:lnTo>
                  <a:lnTo>
                    <a:pt x="340360" y="131064"/>
                  </a:lnTo>
                  <a:lnTo>
                    <a:pt x="338328" y="129540"/>
                  </a:lnTo>
                  <a:lnTo>
                    <a:pt x="330708" y="124968"/>
                  </a:lnTo>
                  <a:lnTo>
                    <a:pt x="338328" y="124968"/>
                  </a:lnTo>
                  <a:lnTo>
                    <a:pt x="344424" y="123444"/>
                  </a:lnTo>
                  <a:lnTo>
                    <a:pt x="350520" y="120396"/>
                  </a:lnTo>
                  <a:lnTo>
                    <a:pt x="356616" y="118872"/>
                  </a:lnTo>
                  <a:lnTo>
                    <a:pt x="365760" y="112776"/>
                  </a:lnTo>
                  <a:lnTo>
                    <a:pt x="370332" y="108204"/>
                  </a:lnTo>
                  <a:lnTo>
                    <a:pt x="374904" y="105156"/>
                  </a:lnTo>
                  <a:lnTo>
                    <a:pt x="381000" y="96012"/>
                  </a:lnTo>
                  <a:lnTo>
                    <a:pt x="382524" y="91440"/>
                  </a:lnTo>
                  <a:lnTo>
                    <a:pt x="385572" y="86868"/>
                  </a:lnTo>
                  <a:lnTo>
                    <a:pt x="387096" y="80772"/>
                  </a:lnTo>
                  <a:lnTo>
                    <a:pt x="387096" y="74676"/>
                  </a:lnTo>
                  <a:lnTo>
                    <a:pt x="388620" y="70104"/>
                  </a:lnTo>
                  <a:lnTo>
                    <a:pt x="388620" y="53340"/>
                  </a:lnTo>
                  <a:lnTo>
                    <a:pt x="385572" y="44196"/>
                  </a:lnTo>
                  <a:lnTo>
                    <a:pt x="385572" y="39624"/>
                  </a:lnTo>
                  <a:lnTo>
                    <a:pt x="384810" y="38100"/>
                  </a:lnTo>
                  <a:lnTo>
                    <a:pt x="384048" y="36576"/>
                  </a:lnTo>
                  <a:lnTo>
                    <a:pt x="381000" y="32004"/>
                  </a:lnTo>
                  <a:lnTo>
                    <a:pt x="379476" y="27432"/>
                  </a:lnTo>
                  <a:lnTo>
                    <a:pt x="364236" y="12192"/>
                  </a:lnTo>
                  <a:lnTo>
                    <a:pt x="361188" y="10668"/>
                  </a:lnTo>
                  <a:lnTo>
                    <a:pt x="356616" y="7620"/>
                  </a:lnTo>
                  <a:lnTo>
                    <a:pt x="353568" y="6096"/>
                  </a:lnTo>
                  <a:lnTo>
                    <a:pt x="348996" y="4572"/>
                  </a:lnTo>
                  <a:lnTo>
                    <a:pt x="344424" y="4572"/>
                  </a:lnTo>
                  <a:lnTo>
                    <a:pt x="342900" y="4191"/>
                  </a:lnTo>
                  <a:lnTo>
                    <a:pt x="342900" y="60960"/>
                  </a:lnTo>
                  <a:lnTo>
                    <a:pt x="342900" y="71628"/>
                  </a:lnTo>
                  <a:lnTo>
                    <a:pt x="341376" y="76200"/>
                  </a:lnTo>
                  <a:lnTo>
                    <a:pt x="339852" y="79248"/>
                  </a:lnTo>
                  <a:lnTo>
                    <a:pt x="338328" y="83820"/>
                  </a:lnTo>
                  <a:lnTo>
                    <a:pt x="335280" y="86868"/>
                  </a:lnTo>
                  <a:lnTo>
                    <a:pt x="332232" y="88392"/>
                  </a:lnTo>
                  <a:lnTo>
                    <a:pt x="329184" y="91440"/>
                  </a:lnTo>
                  <a:lnTo>
                    <a:pt x="326136" y="92964"/>
                  </a:lnTo>
                  <a:lnTo>
                    <a:pt x="320040" y="94488"/>
                  </a:lnTo>
                  <a:lnTo>
                    <a:pt x="300228" y="94488"/>
                  </a:lnTo>
                  <a:lnTo>
                    <a:pt x="284988" y="96012"/>
                  </a:lnTo>
                  <a:lnTo>
                    <a:pt x="251460" y="96012"/>
                  </a:lnTo>
                  <a:lnTo>
                    <a:pt x="251460" y="38100"/>
                  </a:lnTo>
                  <a:lnTo>
                    <a:pt x="309372" y="38100"/>
                  </a:lnTo>
                  <a:lnTo>
                    <a:pt x="315468" y="39624"/>
                  </a:lnTo>
                  <a:lnTo>
                    <a:pt x="320040" y="39624"/>
                  </a:lnTo>
                  <a:lnTo>
                    <a:pt x="333756" y="44196"/>
                  </a:lnTo>
                  <a:lnTo>
                    <a:pt x="336804" y="48768"/>
                  </a:lnTo>
                  <a:lnTo>
                    <a:pt x="339852" y="51816"/>
                  </a:lnTo>
                  <a:lnTo>
                    <a:pt x="342900" y="60960"/>
                  </a:lnTo>
                  <a:lnTo>
                    <a:pt x="342900" y="4191"/>
                  </a:lnTo>
                  <a:lnTo>
                    <a:pt x="332232" y="1524"/>
                  </a:lnTo>
                  <a:lnTo>
                    <a:pt x="318516" y="1524"/>
                  </a:lnTo>
                  <a:lnTo>
                    <a:pt x="301752" y="0"/>
                  </a:lnTo>
                  <a:lnTo>
                    <a:pt x="207264" y="0"/>
                  </a:lnTo>
                  <a:lnTo>
                    <a:pt x="207264" y="224028"/>
                  </a:lnTo>
                  <a:lnTo>
                    <a:pt x="251460" y="224028"/>
                  </a:lnTo>
                  <a:lnTo>
                    <a:pt x="251460" y="131064"/>
                  </a:lnTo>
                  <a:lnTo>
                    <a:pt x="274320" y="131064"/>
                  </a:lnTo>
                  <a:lnTo>
                    <a:pt x="280416" y="132588"/>
                  </a:lnTo>
                  <a:lnTo>
                    <a:pt x="283464" y="134112"/>
                  </a:lnTo>
                  <a:lnTo>
                    <a:pt x="288036" y="135636"/>
                  </a:lnTo>
                  <a:lnTo>
                    <a:pt x="321564" y="175260"/>
                  </a:lnTo>
                  <a:lnTo>
                    <a:pt x="353568" y="224028"/>
                  </a:lnTo>
                  <a:lnTo>
                    <a:pt x="406908" y="224028"/>
                  </a:lnTo>
                  <a:close/>
                </a:path>
                <a:path w="475614" h="224155">
                  <a:moveTo>
                    <a:pt x="475488" y="0"/>
                  </a:moveTo>
                  <a:lnTo>
                    <a:pt x="429780" y="0"/>
                  </a:lnTo>
                  <a:lnTo>
                    <a:pt x="429780" y="224028"/>
                  </a:lnTo>
                  <a:lnTo>
                    <a:pt x="475488" y="224028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8388" y="1862327"/>
              <a:ext cx="195072" cy="230124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948428" y="1865376"/>
            <a:ext cx="402590" cy="227329"/>
            <a:chOff x="4948428" y="1865376"/>
            <a:chExt cx="402590" cy="227329"/>
          </a:xfrm>
        </p:grpSpPr>
        <p:sp>
          <p:nvSpPr>
            <p:cNvPr id="34" name="object 34"/>
            <p:cNvSpPr/>
            <p:nvPr/>
          </p:nvSpPr>
          <p:spPr>
            <a:xfrm>
              <a:off x="4948428" y="1865376"/>
              <a:ext cx="186055" cy="224154"/>
            </a:xfrm>
            <a:custGeom>
              <a:avLst/>
              <a:gdLst/>
              <a:ahLst/>
              <a:cxnLst/>
              <a:rect l="l" t="t" r="r" b="b"/>
              <a:pathLst>
                <a:path w="186054" h="224155">
                  <a:moveTo>
                    <a:pt x="96012" y="224028"/>
                  </a:moveTo>
                  <a:lnTo>
                    <a:pt x="0" y="224028"/>
                  </a:lnTo>
                  <a:lnTo>
                    <a:pt x="0" y="0"/>
                  </a:lnTo>
                  <a:lnTo>
                    <a:pt x="82296" y="0"/>
                  </a:lnTo>
                  <a:lnTo>
                    <a:pt x="94488" y="1524"/>
                  </a:lnTo>
                  <a:lnTo>
                    <a:pt x="106680" y="1524"/>
                  </a:lnTo>
                  <a:lnTo>
                    <a:pt x="138684" y="10668"/>
                  </a:lnTo>
                  <a:lnTo>
                    <a:pt x="141732" y="12192"/>
                  </a:lnTo>
                  <a:lnTo>
                    <a:pt x="150876" y="18288"/>
                  </a:lnTo>
                  <a:lnTo>
                    <a:pt x="153924" y="21336"/>
                  </a:lnTo>
                  <a:lnTo>
                    <a:pt x="156972" y="25908"/>
                  </a:lnTo>
                  <a:lnTo>
                    <a:pt x="164592" y="33528"/>
                  </a:lnTo>
                  <a:lnTo>
                    <a:pt x="168249" y="38100"/>
                  </a:lnTo>
                  <a:lnTo>
                    <a:pt x="44196" y="38100"/>
                  </a:lnTo>
                  <a:lnTo>
                    <a:pt x="44196" y="185928"/>
                  </a:lnTo>
                  <a:lnTo>
                    <a:pt x="168148" y="185928"/>
                  </a:lnTo>
                  <a:lnTo>
                    <a:pt x="160019" y="198119"/>
                  </a:lnTo>
                  <a:lnTo>
                    <a:pt x="155448" y="201168"/>
                  </a:lnTo>
                  <a:lnTo>
                    <a:pt x="149352" y="207264"/>
                  </a:lnTo>
                  <a:lnTo>
                    <a:pt x="134112" y="216407"/>
                  </a:lnTo>
                  <a:lnTo>
                    <a:pt x="123444" y="219456"/>
                  </a:lnTo>
                  <a:lnTo>
                    <a:pt x="115824" y="220980"/>
                  </a:lnTo>
                  <a:lnTo>
                    <a:pt x="106680" y="222504"/>
                  </a:lnTo>
                  <a:lnTo>
                    <a:pt x="96012" y="224028"/>
                  </a:lnTo>
                  <a:close/>
                </a:path>
                <a:path w="186054" h="224155">
                  <a:moveTo>
                    <a:pt x="168148" y="185928"/>
                  </a:moveTo>
                  <a:lnTo>
                    <a:pt x="94488" y="185928"/>
                  </a:lnTo>
                  <a:lnTo>
                    <a:pt x="100584" y="184404"/>
                  </a:lnTo>
                  <a:lnTo>
                    <a:pt x="105156" y="184404"/>
                  </a:lnTo>
                  <a:lnTo>
                    <a:pt x="111252" y="182880"/>
                  </a:lnTo>
                  <a:lnTo>
                    <a:pt x="115824" y="179831"/>
                  </a:lnTo>
                  <a:lnTo>
                    <a:pt x="120396" y="178307"/>
                  </a:lnTo>
                  <a:lnTo>
                    <a:pt x="123444" y="175260"/>
                  </a:lnTo>
                  <a:lnTo>
                    <a:pt x="138684" y="135636"/>
                  </a:lnTo>
                  <a:lnTo>
                    <a:pt x="140208" y="124968"/>
                  </a:lnTo>
                  <a:lnTo>
                    <a:pt x="140208" y="100584"/>
                  </a:lnTo>
                  <a:lnTo>
                    <a:pt x="129540" y="60960"/>
                  </a:lnTo>
                  <a:lnTo>
                    <a:pt x="126492" y="54864"/>
                  </a:lnTo>
                  <a:lnTo>
                    <a:pt x="121920" y="51816"/>
                  </a:lnTo>
                  <a:lnTo>
                    <a:pt x="118872" y="47244"/>
                  </a:lnTo>
                  <a:lnTo>
                    <a:pt x="112776" y="44196"/>
                  </a:lnTo>
                  <a:lnTo>
                    <a:pt x="108204" y="42672"/>
                  </a:lnTo>
                  <a:lnTo>
                    <a:pt x="96012" y="39624"/>
                  </a:lnTo>
                  <a:lnTo>
                    <a:pt x="88392" y="39624"/>
                  </a:lnTo>
                  <a:lnTo>
                    <a:pt x="77724" y="38100"/>
                  </a:lnTo>
                  <a:lnTo>
                    <a:pt x="168249" y="38100"/>
                  </a:lnTo>
                  <a:lnTo>
                    <a:pt x="170688" y="41148"/>
                  </a:lnTo>
                  <a:lnTo>
                    <a:pt x="175260" y="51816"/>
                  </a:lnTo>
                  <a:lnTo>
                    <a:pt x="178307" y="60960"/>
                  </a:lnTo>
                  <a:lnTo>
                    <a:pt x="184404" y="85344"/>
                  </a:lnTo>
                  <a:lnTo>
                    <a:pt x="184404" y="92964"/>
                  </a:lnTo>
                  <a:lnTo>
                    <a:pt x="185928" y="99060"/>
                  </a:lnTo>
                  <a:lnTo>
                    <a:pt x="185928" y="134112"/>
                  </a:lnTo>
                  <a:lnTo>
                    <a:pt x="182880" y="146304"/>
                  </a:lnTo>
                  <a:lnTo>
                    <a:pt x="182880" y="150876"/>
                  </a:lnTo>
                  <a:lnTo>
                    <a:pt x="181356" y="156972"/>
                  </a:lnTo>
                  <a:lnTo>
                    <a:pt x="179831" y="161543"/>
                  </a:lnTo>
                  <a:lnTo>
                    <a:pt x="176783" y="167640"/>
                  </a:lnTo>
                  <a:lnTo>
                    <a:pt x="175260" y="173736"/>
                  </a:lnTo>
                  <a:lnTo>
                    <a:pt x="172212" y="178307"/>
                  </a:lnTo>
                  <a:lnTo>
                    <a:pt x="169164" y="184404"/>
                  </a:lnTo>
                  <a:lnTo>
                    <a:pt x="168148" y="18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2455" y="1865376"/>
              <a:ext cx="178307" cy="227075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5397995" y="1865883"/>
            <a:ext cx="169545" cy="223520"/>
          </a:xfrm>
          <a:custGeom>
            <a:avLst/>
            <a:gdLst/>
            <a:ahLst/>
            <a:cxnLst/>
            <a:rect l="l" t="t" r="r" b="b"/>
            <a:pathLst>
              <a:path w="169545" h="223519">
                <a:moveTo>
                  <a:pt x="169164" y="185420"/>
                </a:moveTo>
                <a:lnTo>
                  <a:pt x="45720" y="185420"/>
                </a:lnTo>
                <a:lnTo>
                  <a:pt x="45720" y="125730"/>
                </a:lnTo>
                <a:lnTo>
                  <a:pt x="156972" y="125730"/>
                </a:lnTo>
                <a:lnTo>
                  <a:pt x="156972" y="87630"/>
                </a:lnTo>
                <a:lnTo>
                  <a:pt x="45720" y="87630"/>
                </a:lnTo>
                <a:lnTo>
                  <a:pt x="45720" y="38100"/>
                </a:lnTo>
                <a:lnTo>
                  <a:pt x="164592" y="38100"/>
                </a:lnTo>
                <a:lnTo>
                  <a:pt x="164592" y="0"/>
                </a:lnTo>
                <a:lnTo>
                  <a:pt x="0" y="0"/>
                </a:lnTo>
                <a:lnTo>
                  <a:pt x="0" y="38100"/>
                </a:lnTo>
                <a:lnTo>
                  <a:pt x="0" y="87630"/>
                </a:lnTo>
                <a:lnTo>
                  <a:pt x="0" y="125730"/>
                </a:lnTo>
                <a:lnTo>
                  <a:pt x="0" y="185420"/>
                </a:lnTo>
                <a:lnTo>
                  <a:pt x="0" y="223520"/>
                </a:lnTo>
                <a:lnTo>
                  <a:pt x="169164" y="223520"/>
                </a:lnTo>
                <a:lnTo>
                  <a:pt x="169164" y="185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76900" y="1862327"/>
            <a:ext cx="408940" cy="230504"/>
          </a:xfrm>
          <a:custGeom>
            <a:avLst/>
            <a:gdLst/>
            <a:ahLst/>
            <a:cxnLst/>
            <a:rect l="l" t="t" r="r" b="b"/>
            <a:pathLst>
              <a:path w="408939" h="230505">
                <a:moveTo>
                  <a:pt x="176784" y="3556"/>
                </a:moveTo>
                <a:lnTo>
                  <a:pt x="0" y="3556"/>
                </a:lnTo>
                <a:lnTo>
                  <a:pt x="0" y="41656"/>
                </a:lnTo>
                <a:lnTo>
                  <a:pt x="65532" y="41656"/>
                </a:lnTo>
                <a:lnTo>
                  <a:pt x="65532" y="227076"/>
                </a:lnTo>
                <a:lnTo>
                  <a:pt x="111252" y="227076"/>
                </a:lnTo>
                <a:lnTo>
                  <a:pt x="111252" y="41656"/>
                </a:lnTo>
                <a:lnTo>
                  <a:pt x="176784" y="41656"/>
                </a:lnTo>
                <a:lnTo>
                  <a:pt x="176784" y="3556"/>
                </a:lnTo>
                <a:close/>
              </a:path>
              <a:path w="408939" h="230505">
                <a:moveTo>
                  <a:pt x="408419" y="108204"/>
                </a:moveTo>
                <a:lnTo>
                  <a:pt x="406895" y="102108"/>
                </a:lnTo>
                <a:lnTo>
                  <a:pt x="406895" y="89916"/>
                </a:lnTo>
                <a:lnTo>
                  <a:pt x="403860" y="77724"/>
                </a:lnTo>
                <a:lnTo>
                  <a:pt x="402336" y="73152"/>
                </a:lnTo>
                <a:lnTo>
                  <a:pt x="400812" y="67056"/>
                </a:lnTo>
                <a:lnTo>
                  <a:pt x="399288" y="62484"/>
                </a:lnTo>
                <a:lnTo>
                  <a:pt x="396240" y="56388"/>
                </a:lnTo>
                <a:lnTo>
                  <a:pt x="394716" y="51816"/>
                </a:lnTo>
                <a:lnTo>
                  <a:pt x="385572" y="38100"/>
                </a:lnTo>
                <a:lnTo>
                  <a:pt x="370319" y="22860"/>
                </a:lnTo>
                <a:lnTo>
                  <a:pt x="362712" y="16764"/>
                </a:lnTo>
                <a:lnTo>
                  <a:pt x="361188" y="16002"/>
                </a:lnTo>
                <a:lnTo>
                  <a:pt x="361188" y="96012"/>
                </a:lnTo>
                <a:lnTo>
                  <a:pt x="361188" y="132588"/>
                </a:lnTo>
                <a:lnTo>
                  <a:pt x="335280" y="181356"/>
                </a:lnTo>
                <a:lnTo>
                  <a:pt x="329184" y="184404"/>
                </a:lnTo>
                <a:lnTo>
                  <a:pt x="324612" y="187452"/>
                </a:lnTo>
                <a:lnTo>
                  <a:pt x="306324" y="192024"/>
                </a:lnTo>
                <a:lnTo>
                  <a:pt x="292608" y="192024"/>
                </a:lnTo>
                <a:lnTo>
                  <a:pt x="274320" y="187452"/>
                </a:lnTo>
                <a:lnTo>
                  <a:pt x="269748" y="184404"/>
                </a:lnTo>
                <a:lnTo>
                  <a:pt x="263652" y="181356"/>
                </a:lnTo>
                <a:lnTo>
                  <a:pt x="240792" y="147828"/>
                </a:lnTo>
                <a:lnTo>
                  <a:pt x="237744" y="132588"/>
                </a:lnTo>
                <a:lnTo>
                  <a:pt x="237744" y="97536"/>
                </a:lnTo>
                <a:lnTo>
                  <a:pt x="263652" y="48768"/>
                </a:lnTo>
                <a:lnTo>
                  <a:pt x="292608" y="38100"/>
                </a:lnTo>
                <a:lnTo>
                  <a:pt x="306324" y="38100"/>
                </a:lnTo>
                <a:lnTo>
                  <a:pt x="324612" y="42672"/>
                </a:lnTo>
                <a:lnTo>
                  <a:pt x="330708" y="45720"/>
                </a:lnTo>
                <a:lnTo>
                  <a:pt x="335280" y="48768"/>
                </a:lnTo>
                <a:lnTo>
                  <a:pt x="339852" y="53340"/>
                </a:lnTo>
                <a:lnTo>
                  <a:pt x="344424" y="56388"/>
                </a:lnTo>
                <a:lnTo>
                  <a:pt x="348983" y="62484"/>
                </a:lnTo>
                <a:lnTo>
                  <a:pt x="358140" y="80772"/>
                </a:lnTo>
                <a:lnTo>
                  <a:pt x="361188" y="96012"/>
                </a:lnTo>
                <a:lnTo>
                  <a:pt x="361188" y="16002"/>
                </a:lnTo>
                <a:lnTo>
                  <a:pt x="353568" y="12192"/>
                </a:lnTo>
                <a:lnTo>
                  <a:pt x="348983" y="9144"/>
                </a:lnTo>
                <a:lnTo>
                  <a:pt x="344424" y="7620"/>
                </a:lnTo>
                <a:lnTo>
                  <a:pt x="338328" y="6096"/>
                </a:lnTo>
                <a:lnTo>
                  <a:pt x="333756" y="4572"/>
                </a:lnTo>
                <a:lnTo>
                  <a:pt x="327660" y="3048"/>
                </a:lnTo>
                <a:lnTo>
                  <a:pt x="323088" y="1524"/>
                </a:lnTo>
                <a:lnTo>
                  <a:pt x="316992" y="1524"/>
                </a:lnTo>
                <a:lnTo>
                  <a:pt x="310896" y="0"/>
                </a:lnTo>
                <a:lnTo>
                  <a:pt x="286512" y="0"/>
                </a:lnTo>
                <a:lnTo>
                  <a:pt x="278892" y="1524"/>
                </a:lnTo>
                <a:lnTo>
                  <a:pt x="272796" y="1524"/>
                </a:lnTo>
                <a:lnTo>
                  <a:pt x="268224" y="3048"/>
                </a:lnTo>
                <a:lnTo>
                  <a:pt x="256032" y="6096"/>
                </a:lnTo>
                <a:lnTo>
                  <a:pt x="251460" y="9144"/>
                </a:lnTo>
                <a:lnTo>
                  <a:pt x="216408" y="35052"/>
                </a:lnTo>
                <a:lnTo>
                  <a:pt x="205740" y="51816"/>
                </a:lnTo>
                <a:lnTo>
                  <a:pt x="201168" y="59436"/>
                </a:lnTo>
                <a:lnTo>
                  <a:pt x="198120" y="65532"/>
                </a:lnTo>
                <a:lnTo>
                  <a:pt x="195072" y="77724"/>
                </a:lnTo>
                <a:lnTo>
                  <a:pt x="192024" y="92964"/>
                </a:lnTo>
                <a:lnTo>
                  <a:pt x="192024" y="100584"/>
                </a:lnTo>
                <a:lnTo>
                  <a:pt x="190500" y="108204"/>
                </a:lnTo>
                <a:lnTo>
                  <a:pt x="190500" y="123444"/>
                </a:lnTo>
                <a:lnTo>
                  <a:pt x="192024" y="129540"/>
                </a:lnTo>
                <a:lnTo>
                  <a:pt x="192024" y="141732"/>
                </a:lnTo>
                <a:lnTo>
                  <a:pt x="195072" y="153924"/>
                </a:lnTo>
                <a:lnTo>
                  <a:pt x="196596" y="158496"/>
                </a:lnTo>
                <a:lnTo>
                  <a:pt x="198120" y="164592"/>
                </a:lnTo>
                <a:lnTo>
                  <a:pt x="199644" y="169164"/>
                </a:lnTo>
                <a:lnTo>
                  <a:pt x="202692" y="173736"/>
                </a:lnTo>
                <a:lnTo>
                  <a:pt x="204216" y="179832"/>
                </a:lnTo>
                <a:lnTo>
                  <a:pt x="210312" y="188976"/>
                </a:lnTo>
                <a:lnTo>
                  <a:pt x="213360" y="192024"/>
                </a:lnTo>
                <a:lnTo>
                  <a:pt x="220980" y="201168"/>
                </a:lnTo>
                <a:lnTo>
                  <a:pt x="236220" y="213360"/>
                </a:lnTo>
                <a:lnTo>
                  <a:pt x="245364" y="219456"/>
                </a:lnTo>
                <a:lnTo>
                  <a:pt x="254508" y="222504"/>
                </a:lnTo>
                <a:lnTo>
                  <a:pt x="260604" y="225552"/>
                </a:lnTo>
                <a:lnTo>
                  <a:pt x="265176" y="227076"/>
                </a:lnTo>
                <a:lnTo>
                  <a:pt x="271272" y="228600"/>
                </a:lnTo>
                <a:lnTo>
                  <a:pt x="275844" y="228600"/>
                </a:lnTo>
                <a:lnTo>
                  <a:pt x="281940" y="230124"/>
                </a:lnTo>
                <a:lnTo>
                  <a:pt x="316992" y="230124"/>
                </a:lnTo>
                <a:lnTo>
                  <a:pt x="323088" y="228600"/>
                </a:lnTo>
                <a:lnTo>
                  <a:pt x="329184" y="228600"/>
                </a:lnTo>
                <a:lnTo>
                  <a:pt x="333756" y="227076"/>
                </a:lnTo>
                <a:lnTo>
                  <a:pt x="339852" y="225552"/>
                </a:lnTo>
                <a:lnTo>
                  <a:pt x="344424" y="222504"/>
                </a:lnTo>
                <a:lnTo>
                  <a:pt x="353568" y="219456"/>
                </a:lnTo>
                <a:lnTo>
                  <a:pt x="362712" y="213360"/>
                </a:lnTo>
                <a:lnTo>
                  <a:pt x="370319" y="207264"/>
                </a:lnTo>
                <a:lnTo>
                  <a:pt x="377952" y="199644"/>
                </a:lnTo>
                <a:lnTo>
                  <a:pt x="382524" y="196596"/>
                </a:lnTo>
                <a:lnTo>
                  <a:pt x="385572" y="192024"/>
                </a:lnTo>
                <a:lnTo>
                  <a:pt x="394716" y="178308"/>
                </a:lnTo>
                <a:lnTo>
                  <a:pt x="396240" y="173736"/>
                </a:lnTo>
                <a:lnTo>
                  <a:pt x="399288" y="169164"/>
                </a:lnTo>
                <a:lnTo>
                  <a:pt x="400812" y="164592"/>
                </a:lnTo>
                <a:lnTo>
                  <a:pt x="403860" y="152400"/>
                </a:lnTo>
                <a:lnTo>
                  <a:pt x="405371" y="147828"/>
                </a:lnTo>
                <a:lnTo>
                  <a:pt x="406895" y="141732"/>
                </a:lnTo>
                <a:lnTo>
                  <a:pt x="406895" y="129540"/>
                </a:lnTo>
                <a:lnTo>
                  <a:pt x="408419" y="121920"/>
                </a:lnTo>
                <a:lnTo>
                  <a:pt x="408419" y="108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92012" y="1865883"/>
            <a:ext cx="250190" cy="223520"/>
          </a:xfrm>
          <a:custGeom>
            <a:avLst/>
            <a:gdLst/>
            <a:ahLst/>
            <a:cxnLst/>
            <a:rect l="l" t="t" r="r" b="b"/>
            <a:pathLst>
              <a:path w="250189" h="223519">
                <a:moveTo>
                  <a:pt x="175260" y="0"/>
                </a:moveTo>
                <a:lnTo>
                  <a:pt x="0" y="0"/>
                </a:lnTo>
                <a:lnTo>
                  <a:pt x="0" y="38100"/>
                </a:lnTo>
                <a:lnTo>
                  <a:pt x="65532" y="38100"/>
                </a:lnTo>
                <a:lnTo>
                  <a:pt x="65532" y="223520"/>
                </a:lnTo>
                <a:lnTo>
                  <a:pt x="109728" y="223520"/>
                </a:lnTo>
                <a:lnTo>
                  <a:pt x="109728" y="38100"/>
                </a:lnTo>
                <a:lnTo>
                  <a:pt x="175260" y="38100"/>
                </a:lnTo>
                <a:lnTo>
                  <a:pt x="175260" y="0"/>
                </a:lnTo>
                <a:close/>
              </a:path>
              <a:path w="250189" h="223519">
                <a:moveTo>
                  <a:pt x="249923" y="0"/>
                </a:moveTo>
                <a:lnTo>
                  <a:pt x="205727" y="0"/>
                </a:lnTo>
                <a:lnTo>
                  <a:pt x="205727" y="87630"/>
                </a:lnTo>
                <a:lnTo>
                  <a:pt x="249923" y="87630"/>
                </a:lnTo>
                <a:lnTo>
                  <a:pt x="249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97739" y="1865883"/>
            <a:ext cx="178435" cy="223520"/>
          </a:xfrm>
          <a:custGeom>
            <a:avLst/>
            <a:gdLst/>
            <a:ahLst/>
            <a:cxnLst/>
            <a:rect l="l" t="t" r="r" b="b"/>
            <a:pathLst>
              <a:path w="178434" h="223519">
                <a:moveTo>
                  <a:pt x="178308" y="0"/>
                </a:moveTo>
                <a:lnTo>
                  <a:pt x="132588" y="0"/>
                </a:lnTo>
                <a:lnTo>
                  <a:pt x="132588" y="87630"/>
                </a:lnTo>
                <a:lnTo>
                  <a:pt x="0" y="87630"/>
                </a:lnTo>
                <a:lnTo>
                  <a:pt x="0" y="125730"/>
                </a:lnTo>
                <a:lnTo>
                  <a:pt x="0" y="223520"/>
                </a:lnTo>
                <a:lnTo>
                  <a:pt x="44196" y="223520"/>
                </a:lnTo>
                <a:lnTo>
                  <a:pt x="44196" y="125730"/>
                </a:lnTo>
                <a:lnTo>
                  <a:pt x="132588" y="125730"/>
                </a:lnTo>
                <a:lnTo>
                  <a:pt x="132588" y="223520"/>
                </a:lnTo>
                <a:lnTo>
                  <a:pt x="178308" y="223520"/>
                </a:lnTo>
                <a:lnTo>
                  <a:pt x="178308" y="125730"/>
                </a:lnTo>
                <a:lnTo>
                  <a:pt x="178308" y="87630"/>
                </a:lnTo>
                <a:lnTo>
                  <a:pt x="178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621780" y="1862327"/>
            <a:ext cx="586740" cy="230504"/>
            <a:chOff x="6621780" y="1862327"/>
            <a:chExt cx="586740" cy="230504"/>
          </a:xfrm>
        </p:grpSpPr>
        <p:sp>
          <p:nvSpPr>
            <p:cNvPr id="41" name="object 41"/>
            <p:cNvSpPr/>
            <p:nvPr/>
          </p:nvSpPr>
          <p:spPr>
            <a:xfrm>
              <a:off x="6621780" y="1865883"/>
              <a:ext cx="170815" cy="223520"/>
            </a:xfrm>
            <a:custGeom>
              <a:avLst/>
              <a:gdLst/>
              <a:ahLst/>
              <a:cxnLst/>
              <a:rect l="l" t="t" r="r" b="b"/>
              <a:pathLst>
                <a:path w="170815" h="223519">
                  <a:moveTo>
                    <a:pt x="170688" y="185420"/>
                  </a:moveTo>
                  <a:lnTo>
                    <a:pt x="45720" y="185420"/>
                  </a:lnTo>
                  <a:lnTo>
                    <a:pt x="45720" y="125730"/>
                  </a:lnTo>
                  <a:lnTo>
                    <a:pt x="156972" y="125730"/>
                  </a:lnTo>
                  <a:lnTo>
                    <a:pt x="156972" y="87630"/>
                  </a:lnTo>
                  <a:lnTo>
                    <a:pt x="45720" y="87630"/>
                  </a:lnTo>
                  <a:lnTo>
                    <a:pt x="45720" y="38100"/>
                  </a:lnTo>
                  <a:lnTo>
                    <a:pt x="166116" y="38100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0" y="87630"/>
                  </a:lnTo>
                  <a:lnTo>
                    <a:pt x="0" y="125730"/>
                  </a:lnTo>
                  <a:lnTo>
                    <a:pt x="0" y="185420"/>
                  </a:lnTo>
                  <a:lnTo>
                    <a:pt x="0" y="223520"/>
                  </a:lnTo>
                  <a:lnTo>
                    <a:pt x="170688" y="223520"/>
                  </a:lnTo>
                  <a:lnTo>
                    <a:pt x="170688" y="185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8376" y="1862327"/>
              <a:ext cx="181356" cy="2301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039343" y="1865883"/>
              <a:ext cx="169545" cy="223520"/>
            </a:xfrm>
            <a:custGeom>
              <a:avLst/>
              <a:gdLst/>
              <a:ahLst/>
              <a:cxnLst/>
              <a:rect l="l" t="t" r="r" b="b"/>
              <a:pathLst>
                <a:path w="169545" h="223519">
                  <a:moveTo>
                    <a:pt x="169164" y="185420"/>
                  </a:moveTo>
                  <a:lnTo>
                    <a:pt x="44196" y="185420"/>
                  </a:lnTo>
                  <a:lnTo>
                    <a:pt x="44196" y="125730"/>
                  </a:lnTo>
                  <a:lnTo>
                    <a:pt x="156972" y="125730"/>
                  </a:lnTo>
                  <a:lnTo>
                    <a:pt x="156972" y="87630"/>
                  </a:lnTo>
                  <a:lnTo>
                    <a:pt x="44196" y="87630"/>
                  </a:lnTo>
                  <a:lnTo>
                    <a:pt x="44196" y="38100"/>
                  </a:lnTo>
                  <a:lnTo>
                    <a:pt x="164592" y="38100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0" y="87630"/>
                  </a:lnTo>
                  <a:lnTo>
                    <a:pt x="0" y="125730"/>
                  </a:lnTo>
                  <a:lnTo>
                    <a:pt x="0" y="185420"/>
                  </a:lnTo>
                  <a:lnTo>
                    <a:pt x="0" y="223520"/>
                  </a:lnTo>
                  <a:lnTo>
                    <a:pt x="169164" y="223520"/>
                  </a:lnTo>
                  <a:lnTo>
                    <a:pt x="169164" y="1854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333488" y="1862327"/>
            <a:ext cx="1100455" cy="230504"/>
            <a:chOff x="7333488" y="1862327"/>
            <a:chExt cx="1100455" cy="230504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3488" y="1865376"/>
              <a:ext cx="214883" cy="22402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569708" y="1862327"/>
              <a:ext cx="864235" cy="230504"/>
            </a:xfrm>
            <a:custGeom>
              <a:avLst/>
              <a:gdLst/>
              <a:ahLst/>
              <a:cxnLst/>
              <a:rect l="l" t="t" r="r" b="b"/>
              <a:pathLst>
                <a:path w="864234" h="230505">
                  <a:moveTo>
                    <a:pt x="225552" y="227076"/>
                  </a:moveTo>
                  <a:lnTo>
                    <a:pt x="205359" y="176784"/>
                  </a:lnTo>
                  <a:lnTo>
                    <a:pt x="190068" y="138684"/>
                  </a:lnTo>
                  <a:lnTo>
                    <a:pt x="157035" y="56388"/>
                  </a:lnTo>
                  <a:lnTo>
                    <a:pt x="143256" y="22047"/>
                  </a:lnTo>
                  <a:lnTo>
                    <a:pt x="143256" y="138684"/>
                  </a:lnTo>
                  <a:lnTo>
                    <a:pt x="80772" y="138684"/>
                  </a:lnTo>
                  <a:lnTo>
                    <a:pt x="111252" y="56388"/>
                  </a:lnTo>
                  <a:lnTo>
                    <a:pt x="143256" y="138684"/>
                  </a:lnTo>
                  <a:lnTo>
                    <a:pt x="143256" y="22047"/>
                  </a:lnTo>
                  <a:lnTo>
                    <a:pt x="135636" y="3048"/>
                  </a:lnTo>
                  <a:lnTo>
                    <a:pt x="86868" y="3048"/>
                  </a:lnTo>
                  <a:lnTo>
                    <a:pt x="0" y="227076"/>
                  </a:lnTo>
                  <a:lnTo>
                    <a:pt x="48768" y="227076"/>
                  </a:lnTo>
                  <a:lnTo>
                    <a:pt x="67056" y="176784"/>
                  </a:lnTo>
                  <a:lnTo>
                    <a:pt x="156972" y="176784"/>
                  </a:lnTo>
                  <a:lnTo>
                    <a:pt x="176784" y="227076"/>
                  </a:lnTo>
                  <a:lnTo>
                    <a:pt x="225552" y="227076"/>
                  </a:lnTo>
                  <a:close/>
                </a:path>
                <a:path w="864234" h="230505">
                  <a:moveTo>
                    <a:pt x="373380" y="3048"/>
                  </a:moveTo>
                  <a:lnTo>
                    <a:pt x="329184" y="3048"/>
                  </a:lnTo>
                  <a:lnTo>
                    <a:pt x="329184" y="147828"/>
                  </a:lnTo>
                  <a:lnTo>
                    <a:pt x="327660" y="160020"/>
                  </a:lnTo>
                  <a:lnTo>
                    <a:pt x="327660" y="170688"/>
                  </a:lnTo>
                  <a:lnTo>
                    <a:pt x="326136" y="175260"/>
                  </a:lnTo>
                  <a:lnTo>
                    <a:pt x="323088" y="181356"/>
                  </a:lnTo>
                  <a:lnTo>
                    <a:pt x="323088" y="184404"/>
                  </a:lnTo>
                  <a:lnTo>
                    <a:pt x="320040" y="185928"/>
                  </a:lnTo>
                  <a:lnTo>
                    <a:pt x="316992" y="188976"/>
                  </a:lnTo>
                  <a:lnTo>
                    <a:pt x="313944" y="190500"/>
                  </a:lnTo>
                  <a:lnTo>
                    <a:pt x="310896" y="190500"/>
                  </a:lnTo>
                  <a:lnTo>
                    <a:pt x="307848" y="192024"/>
                  </a:lnTo>
                  <a:lnTo>
                    <a:pt x="294132" y="192024"/>
                  </a:lnTo>
                  <a:lnTo>
                    <a:pt x="288036" y="188976"/>
                  </a:lnTo>
                  <a:lnTo>
                    <a:pt x="286512" y="187452"/>
                  </a:lnTo>
                  <a:lnTo>
                    <a:pt x="283464" y="185928"/>
                  </a:lnTo>
                  <a:lnTo>
                    <a:pt x="281940" y="182880"/>
                  </a:lnTo>
                  <a:lnTo>
                    <a:pt x="278892" y="179832"/>
                  </a:lnTo>
                  <a:lnTo>
                    <a:pt x="277368" y="175260"/>
                  </a:lnTo>
                  <a:lnTo>
                    <a:pt x="275844" y="169164"/>
                  </a:lnTo>
                  <a:lnTo>
                    <a:pt x="274320" y="161544"/>
                  </a:lnTo>
                  <a:lnTo>
                    <a:pt x="274320" y="152400"/>
                  </a:lnTo>
                  <a:lnTo>
                    <a:pt x="231648" y="156972"/>
                  </a:lnTo>
                  <a:lnTo>
                    <a:pt x="231648" y="173736"/>
                  </a:lnTo>
                  <a:lnTo>
                    <a:pt x="233172" y="181356"/>
                  </a:lnTo>
                  <a:lnTo>
                    <a:pt x="236220" y="188976"/>
                  </a:lnTo>
                  <a:lnTo>
                    <a:pt x="237744" y="195072"/>
                  </a:lnTo>
                  <a:lnTo>
                    <a:pt x="240792" y="201168"/>
                  </a:lnTo>
                  <a:lnTo>
                    <a:pt x="245364" y="207264"/>
                  </a:lnTo>
                  <a:lnTo>
                    <a:pt x="248412" y="211836"/>
                  </a:lnTo>
                  <a:lnTo>
                    <a:pt x="252984" y="216408"/>
                  </a:lnTo>
                  <a:lnTo>
                    <a:pt x="259080" y="220980"/>
                  </a:lnTo>
                  <a:lnTo>
                    <a:pt x="265176" y="224028"/>
                  </a:lnTo>
                  <a:lnTo>
                    <a:pt x="271272" y="225552"/>
                  </a:lnTo>
                  <a:lnTo>
                    <a:pt x="277368" y="228600"/>
                  </a:lnTo>
                  <a:lnTo>
                    <a:pt x="284988" y="230124"/>
                  </a:lnTo>
                  <a:lnTo>
                    <a:pt x="312420" y="230124"/>
                  </a:lnTo>
                  <a:lnTo>
                    <a:pt x="320040" y="228600"/>
                  </a:lnTo>
                  <a:lnTo>
                    <a:pt x="324612" y="228600"/>
                  </a:lnTo>
                  <a:lnTo>
                    <a:pt x="330708" y="225552"/>
                  </a:lnTo>
                  <a:lnTo>
                    <a:pt x="339852" y="222504"/>
                  </a:lnTo>
                  <a:lnTo>
                    <a:pt x="353568" y="213360"/>
                  </a:lnTo>
                  <a:lnTo>
                    <a:pt x="356616" y="208788"/>
                  </a:lnTo>
                  <a:lnTo>
                    <a:pt x="359664" y="205740"/>
                  </a:lnTo>
                  <a:lnTo>
                    <a:pt x="362712" y="201168"/>
                  </a:lnTo>
                  <a:lnTo>
                    <a:pt x="364236" y="196596"/>
                  </a:lnTo>
                  <a:lnTo>
                    <a:pt x="367284" y="192024"/>
                  </a:lnTo>
                  <a:lnTo>
                    <a:pt x="368808" y="187452"/>
                  </a:lnTo>
                  <a:lnTo>
                    <a:pt x="370332" y="179832"/>
                  </a:lnTo>
                  <a:lnTo>
                    <a:pt x="373380" y="158496"/>
                  </a:lnTo>
                  <a:lnTo>
                    <a:pt x="373380" y="3048"/>
                  </a:lnTo>
                  <a:close/>
                </a:path>
                <a:path w="864234" h="230505">
                  <a:moveTo>
                    <a:pt x="629399" y="102108"/>
                  </a:moveTo>
                  <a:lnTo>
                    <a:pt x="627875" y="96012"/>
                  </a:lnTo>
                  <a:lnTo>
                    <a:pt x="627875" y="89916"/>
                  </a:lnTo>
                  <a:lnTo>
                    <a:pt x="624827" y="77724"/>
                  </a:lnTo>
                  <a:lnTo>
                    <a:pt x="623303" y="73152"/>
                  </a:lnTo>
                  <a:lnTo>
                    <a:pt x="621779" y="67056"/>
                  </a:lnTo>
                  <a:lnTo>
                    <a:pt x="620255" y="62484"/>
                  </a:lnTo>
                  <a:lnTo>
                    <a:pt x="617207" y="56388"/>
                  </a:lnTo>
                  <a:lnTo>
                    <a:pt x="615683" y="51816"/>
                  </a:lnTo>
                  <a:lnTo>
                    <a:pt x="606539" y="38100"/>
                  </a:lnTo>
                  <a:lnTo>
                    <a:pt x="591299" y="22860"/>
                  </a:lnTo>
                  <a:lnTo>
                    <a:pt x="583679" y="16764"/>
                  </a:lnTo>
                  <a:lnTo>
                    <a:pt x="583679" y="114300"/>
                  </a:lnTo>
                  <a:lnTo>
                    <a:pt x="582155" y="123444"/>
                  </a:lnTo>
                  <a:lnTo>
                    <a:pt x="582155" y="132588"/>
                  </a:lnTo>
                  <a:lnTo>
                    <a:pt x="580631" y="141732"/>
                  </a:lnTo>
                  <a:lnTo>
                    <a:pt x="556247" y="181356"/>
                  </a:lnTo>
                  <a:lnTo>
                    <a:pt x="527291" y="192024"/>
                  </a:lnTo>
                  <a:lnTo>
                    <a:pt x="513575" y="192024"/>
                  </a:lnTo>
                  <a:lnTo>
                    <a:pt x="495287" y="187452"/>
                  </a:lnTo>
                  <a:lnTo>
                    <a:pt x="490715" y="184404"/>
                  </a:lnTo>
                  <a:lnTo>
                    <a:pt x="484619" y="181356"/>
                  </a:lnTo>
                  <a:lnTo>
                    <a:pt x="475475" y="172212"/>
                  </a:lnTo>
                  <a:lnTo>
                    <a:pt x="472427" y="167640"/>
                  </a:lnTo>
                  <a:lnTo>
                    <a:pt x="467855" y="161544"/>
                  </a:lnTo>
                  <a:lnTo>
                    <a:pt x="464807" y="155448"/>
                  </a:lnTo>
                  <a:lnTo>
                    <a:pt x="463283" y="147828"/>
                  </a:lnTo>
                  <a:lnTo>
                    <a:pt x="460235" y="141732"/>
                  </a:lnTo>
                  <a:lnTo>
                    <a:pt x="458711" y="132588"/>
                  </a:lnTo>
                  <a:lnTo>
                    <a:pt x="458711" y="97536"/>
                  </a:lnTo>
                  <a:lnTo>
                    <a:pt x="460235" y="88392"/>
                  </a:lnTo>
                  <a:lnTo>
                    <a:pt x="463283" y="80772"/>
                  </a:lnTo>
                  <a:lnTo>
                    <a:pt x="464807" y="74676"/>
                  </a:lnTo>
                  <a:lnTo>
                    <a:pt x="495287" y="42672"/>
                  </a:lnTo>
                  <a:lnTo>
                    <a:pt x="513575" y="38100"/>
                  </a:lnTo>
                  <a:lnTo>
                    <a:pt x="527291" y="38100"/>
                  </a:lnTo>
                  <a:lnTo>
                    <a:pt x="560819" y="53340"/>
                  </a:lnTo>
                  <a:lnTo>
                    <a:pt x="565391" y="56388"/>
                  </a:lnTo>
                  <a:lnTo>
                    <a:pt x="569963" y="62484"/>
                  </a:lnTo>
                  <a:lnTo>
                    <a:pt x="579107" y="80772"/>
                  </a:lnTo>
                  <a:lnTo>
                    <a:pt x="582155" y="96012"/>
                  </a:lnTo>
                  <a:lnTo>
                    <a:pt x="582155" y="105156"/>
                  </a:lnTo>
                  <a:lnTo>
                    <a:pt x="583679" y="114300"/>
                  </a:lnTo>
                  <a:lnTo>
                    <a:pt x="583679" y="16764"/>
                  </a:lnTo>
                  <a:lnTo>
                    <a:pt x="574535" y="12192"/>
                  </a:lnTo>
                  <a:lnTo>
                    <a:pt x="569963" y="9144"/>
                  </a:lnTo>
                  <a:lnTo>
                    <a:pt x="565391" y="7620"/>
                  </a:lnTo>
                  <a:lnTo>
                    <a:pt x="559295" y="6096"/>
                  </a:lnTo>
                  <a:lnTo>
                    <a:pt x="554723" y="4572"/>
                  </a:lnTo>
                  <a:lnTo>
                    <a:pt x="548627" y="3048"/>
                  </a:lnTo>
                  <a:lnTo>
                    <a:pt x="544055" y="1524"/>
                  </a:lnTo>
                  <a:lnTo>
                    <a:pt x="537959" y="1524"/>
                  </a:lnTo>
                  <a:lnTo>
                    <a:pt x="531863" y="0"/>
                  </a:lnTo>
                  <a:lnTo>
                    <a:pt x="507479" y="0"/>
                  </a:lnTo>
                  <a:lnTo>
                    <a:pt x="501383" y="1524"/>
                  </a:lnTo>
                  <a:lnTo>
                    <a:pt x="495287" y="1524"/>
                  </a:lnTo>
                  <a:lnTo>
                    <a:pt x="476999" y="6096"/>
                  </a:lnTo>
                  <a:lnTo>
                    <a:pt x="472427" y="9144"/>
                  </a:lnTo>
                  <a:lnTo>
                    <a:pt x="464807" y="12192"/>
                  </a:lnTo>
                  <a:lnTo>
                    <a:pt x="431279" y="42672"/>
                  </a:lnTo>
                  <a:lnTo>
                    <a:pt x="426707" y="51816"/>
                  </a:lnTo>
                  <a:lnTo>
                    <a:pt x="422135" y="59436"/>
                  </a:lnTo>
                  <a:lnTo>
                    <a:pt x="420611" y="65532"/>
                  </a:lnTo>
                  <a:lnTo>
                    <a:pt x="417563" y="71628"/>
                  </a:lnTo>
                  <a:lnTo>
                    <a:pt x="416039" y="77724"/>
                  </a:lnTo>
                  <a:lnTo>
                    <a:pt x="412991" y="92964"/>
                  </a:lnTo>
                  <a:lnTo>
                    <a:pt x="412991" y="100584"/>
                  </a:lnTo>
                  <a:lnTo>
                    <a:pt x="411467" y="108204"/>
                  </a:lnTo>
                  <a:lnTo>
                    <a:pt x="411467" y="123444"/>
                  </a:lnTo>
                  <a:lnTo>
                    <a:pt x="412991" y="129540"/>
                  </a:lnTo>
                  <a:lnTo>
                    <a:pt x="412991" y="135636"/>
                  </a:lnTo>
                  <a:lnTo>
                    <a:pt x="414515" y="141732"/>
                  </a:lnTo>
                  <a:lnTo>
                    <a:pt x="414515" y="147828"/>
                  </a:lnTo>
                  <a:lnTo>
                    <a:pt x="416039" y="153924"/>
                  </a:lnTo>
                  <a:lnTo>
                    <a:pt x="417563" y="158496"/>
                  </a:lnTo>
                  <a:lnTo>
                    <a:pt x="419087" y="164592"/>
                  </a:lnTo>
                  <a:lnTo>
                    <a:pt x="420611" y="169164"/>
                  </a:lnTo>
                  <a:lnTo>
                    <a:pt x="423659" y="173736"/>
                  </a:lnTo>
                  <a:lnTo>
                    <a:pt x="426707" y="179832"/>
                  </a:lnTo>
                  <a:lnTo>
                    <a:pt x="428231" y="184404"/>
                  </a:lnTo>
                  <a:lnTo>
                    <a:pt x="431279" y="188976"/>
                  </a:lnTo>
                  <a:lnTo>
                    <a:pt x="434327" y="192024"/>
                  </a:lnTo>
                  <a:lnTo>
                    <a:pt x="441947" y="201168"/>
                  </a:lnTo>
                  <a:lnTo>
                    <a:pt x="457187" y="213360"/>
                  </a:lnTo>
                  <a:lnTo>
                    <a:pt x="466331" y="219456"/>
                  </a:lnTo>
                  <a:lnTo>
                    <a:pt x="475475" y="222504"/>
                  </a:lnTo>
                  <a:lnTo>
                    <a:pt x="481571" y="225552"/>
                  </a:lnTo>
                  <a:lnTo>
                    <a:pt x="486143" y="227076"/>
                  </a:lnTo>
                  <a:lnTo>
                    <a:pt x="492239" y="228600"/>
                  </a:lnTo>
                  <a:lnTo>
                    <a:pt x="496811" y="228600"/>
                  </a:lnTo>
                  <a:lnTo>
                    <a:pt x="502907" y="230124"/>
                  </a:lnTo>
                  <a:lnTo>
                    <a:pt x="537959" y="230124"/>
                  </a:lnTo>
                  <a:lnTo>
                    <a:pt x="544055" y="228600"/>
                  </a:lnTo>
                  <a:lnTo>
                    <a:pt x="550151" y="228600"/>
                  </a:lnTo>
                  <a:lnTo>
                    <a:pt x="554723" y="227076"/>
                  </a:lnTo>
                  <a:lnTo>
                    <a:pt x="560819" y="225552"/>
                  </a:lnTo>
                  <a:lnTo>
                    <a:pt x="565391" y="222504"/>
                  </a:lnTo>
                  <a:lnTo>
                    <a:pt x="600443" y="199644"/>
                  </a:lnTo>
                  <a:lnTo>
                    <a:pt x="606539" y="192024"/>
                  </a:lnTo>
                  <a:lnTo>
                    <a:pt x="615683" y="178308"/>
                  </a:lnTo>
                  <a:lnTo>
                    <a:pt x="617207" y="173736"/>
                  </a:lnTo>
                  <a:lnTo>
                    <a:pt x="620255" y="169164"/>
                  </a:lnTo>
                  <a:lnTo>
                    <a:pt x="621779" y="164592"/>
                  </a:lnTo>
                  <a:lnTo>
                    <a:pt x="624827" y="152400"/>
                  </a:lnTo>
                  <a:lnTo>
                    <a:pt x="626351" y="147828"/>
                  </a:lnTo>
                  <a:lnTo>
                    <a:pt x="627875" y="141732"/>
                  </a:lnTo>
                  <a:lnTo>
                    <a:pt x="627875" y="135636"/>
                  </a:lnTo>
                  <a:lnTo>
                    <a:pt x="629399" y="129540"/>
                  </a:lnTo>
                  <a:lnTo>
                    <a:pt x="629399" y="102108"/>
                  </a:lnTo>
                  <a:close/>
                </a:path>
                <a:path w="864234" h="230505">
                  <a:moveTo>
                    <a:pt x="864095" y="227076"/>
                  </a:moveTo>
                  <a:lnTo>
                    <a:pt x="838187" y="182880"/>
                  </a:lnTo>
                  <a:lnTo>
                    <a:pt x="822947" y="161544"/>
                  </a:lnTo>
                  <a:lnTo>
                    <a:pt x="816851" y="153924"/>
                  </a:lnTo>
                  <a:lnTo>
                    <a:pt x="807707" y="141732"/>
                  </a:lnTo>
                  <a:lnTo>
                    <a:pt x="797547" y="134112"/>
                  </a:lnTo>
                  <a:lnTo>
                    <a:pt x="795515" y="132588"/>
                  </a:lnTo>
                  <a:lnTo>
                    <a:pt x="787895" y="128016"/>
                  </a:lnTo>
                  <a:lnTo>
                    <a:pt x="795515" y="128016"/>
                  </a:lnTo>
                  <a:lnTo>
                    <a:pt x="801611" y="126492"/>
                  </a:lnTo>
                  <a:lnTo>
                    <a:pt x="807707" y="123444"/>
                  </a:lnTo>
                  <a:lnTo>
                    <a:pt x="813803" y="121920"/>
                  </a:lnTo>
                  <a:lnTo>
                    <a:pt x="822947" y="115824"/>
                  </a:lnTo>
                  <a:lnTo>
                    <a:pt x="827519" y="111252"/>
                  </a:lnTo>
                  <a:lnTo>
                    <a:pt x="832091" y="108204"/>
                  </a:lnTo>
                  <a:lnTo>
                    <a:pt x="838187" y="99060"/>
                  </a:lnTo>
                  <a:lnTo>
                    <a:pt x="841235" y="94488"/>
                  </a:lnTo>
                  <a:lnTo>
                    <a:pt x="842759" y="89916"/>
                  </a:lnTo>
                  <a:lnTo>
                    <a:pt x="845807" y="77724"/>
                  </a:lnTo>
                  <a:lnTo>
                    <a:pt x="845807" y="56388"/>
                  </a:lnTo>
                  <a:lnTo>
                    <a:pt x="844283" y="51816"/>
                  </a:lnTo>
                  <a:lnTo>
                    <a:pt x="844283" y="47244"/>
                  </a:lnTo>
                  <a:lnTo>
                    <a:pt x="842759" y="42672"/>
                  </a:lnTo>
                  <a:lnTo>
                    <a:pt x="841997" y="41148"/>
                  </a:lnTo>
                  <a:lnTo>
                    <a:pt x="841235" y="39624"/>
                  </a:lnTo>
                  <a:lnTo>
                    <a:pt x="838187" y="35052"/>
                  </a:lnTo>
                  <a:lnTo>
                    <a:pt x="836663" y="30480"/>
                  </a:lnTo>
                  <a:lnTo>
                    <a:pt x="830567" y="24384"/>
                  </a:lnTo>
                  <a:lnTo>
                    <a:pt x="829043" y="21336"/>
                  </a:lnTo>
                  <a:lnTo>
                    <a:pt x="825995" y="18288"/>
                  </a:lnTo>
                  <a:lnTo>
                    <a:pt x="821423" y="15240"/>
                  </a:lnTo>
                  <a:lnTo>
                    <a:pt x="818375" y="13716"/>
                  </a:lnTo>
                  <a:lnTo>
                    <a:pt x="815327" y="10668"/>
                  </a:lnTo>
                  <a:lnTo>
                    <a:pt x="806183" y="7620"/>
                  </a:lnTo>
                  <a:lnTo>
                    <a:pt x="801611" y="7620"/>
                  </a:lnTo>
                  <a:lnTo>
                    <a:pt x="800087" y="7239"/>
                  </a:lnTo>
                  <a:lnTo>
                    <a:pt x="800087" y="64008"/>
                  </a:lnTo>
                  <a:lnTo>
                    <a:pt x="800087" y="74676"/>
                  </a:lnTo>
                  <a:lnTo>
                    <a:pt x="798563" y="79248"/>
                  </a:lnTo>
                  <a:lnTo>
                    <a:pt x="797039" y="82296"/>
                  </a:lnTo>
                  <a:lnTo>
                    <a:pt x="795515" y="86868"/>
                  </a:lnTo>
                  <a:lnTo>
                    <a:pt x="792467" y="89916"/>
                  </a:lnTo>
                  <a:lnTo>
                    <a:pt x="789419" y="91440"/>
                  </a:lnTo>
                  <a:lnTo>
                    <a:pt x="786371" y="94488"/>
                  </a:lnTo>
                  <a:lnTo>
                    <a:pt x="783323" y="96012"/>
                  </a:lnTo>
                  <a:lnTo>
                    <a:pt x="777227" y="97536"/>
                  </a:lnTo>
                  <a:lnTo>
                    <a:pt x="757415" y="97536"/>
                  </a:lnTo>
                  <a:lnTo>
                    <a:pt x="742175" y="99060"/>
                  </a:lnTo>
                  <a:lnTo>
                    <a:pt x="708647" y="99060"/>
                  </a:lnTo>
                  <a:lnTo>
                    <a:pt x="708647" y="41148"/>
                  </a:lnTo>
                  <a:lnTo>
                    <a:pt x="766559" y="41148"/>
                  </a:lnTo>
                  <a:lnTo>
                    <a:pt x="772655" y="42672"/>
                  </a:lnTo>
                  <a:lnTo>
                    <a:pt x="777227" y="42672"/>
                  </a:lnTo>
                  <a:lnTo>
                    <a:pt x="790943" y="47244"/>
                  </a:lnTo>
                  <a:lnTo>
                    <a:pt x="793991" y="51816"/>
                  </a:lnTo>
                  <a:lnTo>
                    <a:pt x="797039" y="54864"/>
                  </a:lnTo>
                  <a:lnTo>
                    <a:pt x="800087" y="64008"/>
                  </a:lnTo>
                  <a:lnTo>
                    <a:pt x="800087" y="7239"/>
                  </a:lnTo>
                  <a:lnTo>
                    <a:pt x="789419" y="4572"/>
                  </a:lnTo>
                  <a:lnTo>
                    <a:pt x="775703" y="4572"/>
                  </a:lnTo>
                  <a:lnTo>
                    <a:pt x="758939" y="3048"/>
                  </a:lnTo>
                  <a:lnTo>
                    <a:pt x="664451" y="3048"/>
                  </a:lnTo>
                  <a:lnTo>
                    <a:pt x="664451" y="227076"/>
                  </a:lnTo>
                  <a:lnTo>
                    <a:pt x="708647" y="227076"/>
                  </a:lnTo>
                  <a:lnTo>
                    <a:pt x="708647" y="134112"/>
                  </a:lnTo>
                  <a:lnTo>
                    <a:pt x="731507" y="134112"/>
                  </a:lnTo>
                  <a:lnTo>
                    <a:pt x="737603" y="135636"/>
                  </a:lnTo>
                  <a:lnTo>
                    <a:pt x="740651" y="137160"/>
                  </a:lnTo>
                  <a:lnTo>
                    <a:pt x="745223" y="138684"/>
                  </a:lnTo>
                  <a:lnTo>
                    <a:pt x="778751" y="178308"/>
                  </a:lnTo>
                  <a:lnTo>
                    <a:pt x="812279" y="227076"/>
                  </a:lnTo>
                  <a:lnTo>
                    <a:pt x="864095" y="227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8545055" y="1862327"/>
            <a:ext cx="1445260" cy="230504"/>
          </a:xfrm>
          <a:custGeom>
            <a:avLst/>
            <a:gdLst/>
            <a:ahLst/>
            <a:cxnLst/>
            <a:rect l="l" t="t" r="r" b="b"/>
            <a:pathLst>
              <a:path w="1445259" h="230505">
                <a:moveTo>
                  <a:pt x="153924" y="3556"/>
                </a:moveTo>
                <a:lnTo>
                  <a:pt x="0" y="3556"/>
                </a:lnTo>
                <a:lnTo>
                  <a:pt x="0" y="41656"/>
                </a:lnTo>
                <a:lnTo>
                  <a:pt x="0" y="94996"/>
                </a:lnTo>
                <a:lnTo>
                  <a:pt x="0" y="133096"/>
                </a:lnTo>
                <a:lnTo>
                  <a:pt x="0" y="227076"/>
                </a:lnTo>
                <a:lnTo>
                  <a:pt x="45720" y="227076"/>
                </a:lnTo>
                <a:lnTo>
                  <a:pt x="45720" y="133096"/>
                </a:lnTo>
                <a:lnTo>
                  <a:pt x="138684" y="133096"/>
                </a:lnTo>
                <a:lnTo>
                  <a:pt x="138684" y="94996"/>
                </a:lnTo>
                <a:lnTo>
                  <a:pt x="45720" y="94996"/>
                </a:lnTo>
                <a:lnTo>
                  <a:pt x="45720" y="41656"/>
                </a:lnTo>
                <a:lnTo>
                  <a:pt x="153924" y="41656"/>
                </a:lnTo>
                <a:lnTo>
                  <a:pt x="153924" y="3556"/>
                </a:lnTo>
                <a:close/>
              </a:path>
              <a:path w="1445259" h="230505">
                <a:moveTo>
                  <a:pt x="374904" y="227076"/>
                </a:moveTo>
                <a:lnTo>
                  <a:pt x="354723" y="176784"/>
                </a:lnTo>
                <a:lnTo>
                  <a:pt x="339432" y="138684"/>
                </a:lnTo>
                <a:lnTo>
                  <a:pt x="306400" y="56388"/>
                </a:lnTo>
                <a:lnTo>
                  <a:pt x="292608" y="22034"/>
                </a:lnTo>
                <a:lnTo>
                  <a:pt x="292608" y="138684"/>
                </a:lnTo>
                <a:lnTo>
                  <a:pt x="231648" y="138684"/>
                </a:lnTo>
                <a:lnTo>
                  <a:pt x="262128" y="56388"/>
                </a:lnTo>
                <a:lnTo>
                  <a:pt x="292608" y="138684"/>
                </a:lnTo>
                <a:lnTo>
                  <a:pt x="292608" y="22034"/>
                </a:lnTo>
                <a:lnTo>
                  <a:pt x="284988" y="3048"/>
                </a:lnTo>
                <a:lnTo>
                  <a:pt x="237744" y="3048"/>
                </a:lnTo>
                <a:lnTo>
                  <a:pt x="150876" y="227076"/>
                </a:lnTo>
                <a:lnTo>
                  <a:pt x="199644" y="227076"/>
                </a:lnTo>
                <a:lnTo>
                  <a:pt x="217932" y="176784"/>
                </a:lnTo>
                <a:lnTo>
                  <a:pt x="307848" y="176784"/>
                </a:lnTo>
                <a:lnTo>
                  <a:pt x="326136" y="227076"/>
                </a:lnTo>
                <a:lnTo>
                  <a:pt x="374904" y="227076"/>
                </a:lnTo>
                <a:close/>
              </a:path>
              <a:path w="1445259" h="230505">
                <a:moveTo>
                  <a:pt x="585228" y="65532"/>
                </a:moveTo>
                <a:lnTo>
                  <a:pt x="582180" y="57912"/>
                </a:lnTo>
                <a:lnTo>
                  <a:pt x="580656" y="51816"/>
                </a:lnTo>
                <a:lnTo>
                  <a:pt x="577608" y="47244"/>
                </a:lnTo>
                <a:lnTo>
                  <a:pt x="548652" y="13716"/>
                </a:lnTo>
                <a:lnTo>
                  <a:pt x="531888" y="6096"/>
                </a:lnTo>
                <a:lnTo>
                  <a:pt x="524268" y="3048"/>
                </a:lnTo>
                <a:lnTo>
                  <a:pt x="505980" y="0"/>
                </a:lnTo>
                <a:lnTo>
                  <a:pt x="484644" y="0"/>
                </a:lnTo>
                <a:lnTo>
                  <a:pt x="478548" y="1524"/>
                </a:lnTo>
                <a:lnTo>
                  <a:pt x="472452" y="1524"/>
                </a:lnTo>
                <a:lnTo>
                  <a:pt x="463308" y="4572"/>
                </a:lnTo>
                <a:lnTo>
                  <a:pt x="457212" y="6096"/>
                </a:lnTo>
                <a:lnTo>
                  <a:pt x="448068" y="9144"/>
                </a:lnTo>
                <a:lnTo>
                  <a:pt x="443496" y="12192"/>
                </a:lnTo>
                <a:lnTo>
                  <a:pt x="435876" y="16764"/>
                </a:lnTo>
                <a:lnTo>
                  <a:pt x="426732" y="22860"/>
                </a:lnTo>
                <a:lnTo>
                  <a:pt x="419112" y="30480"/>
                </a:lnTo>
                <a:lnTo>
                  <a:pt x="416064" y="35052"/>
                </a:lnTo>
                <a:lnTo>
                  <a:pt x="413016" y="38100"/>
                </a:lnTo>
                <a:lnTo>
                  <a:pt x="403872" y="51816"/>
                </a:lnTo>
                <a:lnTo>
                  <a:pt x="402348" y="57912"/>
                </a:lnTo>
                <a:lnTo>
                  <a:pt x="399300" y="62484"/>
                </a:lnTo>
                <a:lnTo>
                  <a:pt x="397776" y="67056"/>
                </a:lnTo>
                <a:lnTo>
                  <a:pt x="393204" y="85344"/>
                </a:lnTo>
                <a:lnTo>
                  <a:pt x="393204" y="91440"/>
                </a:lnTo>
                <a:lnTo>
                  <a:pt x="391680" y="97536"/>
                </a:lnTo>
                <a:lnTo>
                  <a:pt x="391680" y="135636"/>
                </a:lnTo>
                <a:lnTo>
                  <a:pt x="393204" y="141732"/>
                </a:lnTo>
                <a:lnTo>
                  <a:pt x="393204" y="147828"/>
                </a:lnTo>
                <a:lnTo>
                  <a:pt x="394728" y="153924"/>
                </a:lnTo>
                <a:lnTo>
                  <a:pt x="396252" y="158496"/>
                </a:lnTo>
                <a:lnTo>
                  <a:pt x="397776" y="164592"/>
                </a:lnTo>
                <a:lnTo>
                  <a:pt x="399300" y="169164"/>
                </a:lnTo>
                <a:lnTo>
                  <a:pt x="402348" y="173736"/>
                </a:lnTo>
                <a:lnTo>
                  <a:pt x="406920" y="184404"/>
                </a:lnTo>
                <a:lnTo>
                  <a:pt x="413016" y="192024"/>
                </a:lnTo>
                <a:lnTo>
                  <a:pt x="419112" y="201168"/>
                </a:lnTo>
                <a:lnTo>
                  <a:pt x="434352" y="213360"/>
                </a:lnTo>
                <a:lnTo>
                  <a:pt x="443496" y="219456"/>
                </a:lnTo>
                <a:lnTo>
                  <a:pt x="452640" y="222504"/>
                </a:lnTo>
                <a:lnTo>
                  <a:pt x="461784" y="227076"/>
                </a:lnTo>
                <a:lnTo>
                  <a:pt x="466356" y="228600"/>
                </a:lnTo>
                <a:lnTo>
                  <a:pt x="470928" y="228600"/>
                </a:lnTo>
                <a:lnTo>
                  <a:pt x="477024" y="230124"/>
                </a:lnTo>
                <a:lnTo>
                  <a:pt x="509028" y="230124"/>
                </a:lnTo>
                <a:lnTo>
                  <a:pt x="518172" y="228600"/>
                </a:lnTo>
                <a:lnTo>
                  <a:pt x="525792" y="227076"/>
                </a:lnTo>
                <a:lnTo>
                  <a:pt x="531888" y="224028"/>
                </a:lnTo>
                <a:lnTo>
                  <a:pt x="539508" y="220980"/>
                </a:lnTo>
                <a:lnTo>
                  <a:pt x="571512" y="190500"/>
                </a:lnTo>
                <a:lnTo>
                  <a:pt x="585228" y="158496"/>
                </a:lnTo>
                <a:lnTo>
                  <a:pt x="542556" y="144780"/>
                </a:lnTo>
                <a:lnTo>
                  <a:pt x="541032" y="150876"/>
                </a:lnTo>
                <a:lnTo>
                  <a:pt x="537984" y="156972"/>
                </a:lnTo>
                <a:lnTo>
                  <a:pt x="534936" y="166116"/>
                </a:lnTo>
                <a:lnTo>
                  <a:pt x="531888" y="170688"/>
                </a:lnTo>
                <a:lnTo>
                  <a:pt x="528840" y="173736"/>
                </a:lnTo>
                <a:lnTo>
                  <a:pt x="525792" y="178308"/>
                </a:lnTo>
                <a:lnTo>
                  <a:pt x="519696" y="184404"/>
                </a:lnTo>
                <a:lnTo>
                  <a:pt x="516648" y="185928"/>
                </a:lnTo>
                <a:lnTo>
                  <a:pt x="512076" y="187452"/>
                </a:lnTo>
                <a:lnTo>
                  <a:pt x="509028" y="188976"/>
                </a:lnTo>
                <a:lnTo>
                  <a:pt x="504456" y="190500"/>
                </a:lnTo>
                <a:lnTo>
                  <a:pt x="501408" y="192024"/>
                </a:lnTo>
                <a:lnTo>
                  <a:pt x="480072" y="192024"/>
                </a:lnTo>
                <a:lnTo>
                  <a:pt x="475500" y="190500"/>
                </a:lnTo>
                <a:lnTo>
                  <a:pt x="469404" y="187452"/>
                </a:lnTo>
                <a:lnTo>
                  <a:pt x="464832" y="185928"/>
                </a:lnTo>
                <a:lnTo>
                  <a:pt x="460260" y="182880"/>
                </a:lnTo>
                <a:lnTo>
                  <a:pt x="455688" y="178308"/>
                </a:lnTo>
                <a:lnTo>
                  <a:pt x="449592" y="169164"/>
                </a:lnTo>
                <a:lnTo>
                  <a:pt x="445020" y="164592"/>
                </a:lnTo>
                <a:lnTo>
                  <a:pt x="443496" y="156972"/>
                </a:lnTo>
                <a:lnTo>
                  <a:pt x="440448" y="150876"/>
                </a:lnTo>
                <a:lnTo>
                  <a:pt x="438924" y="141732"/>
                </a:lnTo>
                <a:lnTo>
                  <a:pt x="437400" y="134112"/>
                </a:lnTo>
                <a:lnTo>
                  <a:pt x="437400" y="96012"/>
                </a:lnTo>
                <a:lnTo>
                  <a:pt x="452640" y="56388"/>
                </a:lnTo>
                <a:lnTo>
                  <a:pt x="481596" y="39624"/>
                </a:lnTo>
                <a:lnTo>
                  <a:pt x="486168" y="38100"/>
                </a:lnTo>
                <a:lnTo>
                  <a:pt x="501408" y="38100"/>
                </a:lnTo>
                <a:lnTo>
                  <a:pt x="505980" y="39624"/>
                </a:lnTo>
                <a:lnTo>
                  <a:pt x="509028" y="41148"/>
                </a:lnTo>
                <a:lnTo>
                  <a:pt x="513600" y="42672"/>
                </a:lnTo>
                <a:lnTo>
                  <a:pt x="519696" y="45720"/>
                </a:lnTo>
                <a:lnTo>
                  <a:pt x="524268" y="48768"/>
                </a:lnTo>
                <a:lnTo>
                  <a:pt x="527316" y="50292"/>
                </a:lnTo>
                <a:lnTo>
                  <a:pt x="528840" y="53340"/>
                </a:lnTo>
                <a:lnTo>
                  <a:pt x="531888" y="56388"/>
                </a:lnTo>
                <a:lnTo>
                  <a:pt x="533412" y="59436"/>
                </a:lnTo>
                <a:lnTo>
                  <a:pt x="536460" y="64008"/>
                </a:lnTo>
                <a:lnTo>
                  <a:pt x="537984" y="67056"/>
                </a:lnTo>
                <a:lnTo>
                  <a:pt x="539508" y="71628"/>
                </a:lnTo>
                <a:lnTo>
                  <a:pt x="539508" y="76200"/>
                </a:lnTo>
                <a:lnTo>
                  <a:pt x="585228" y="65532"/>
                </a:lnTo>
                <a:close/>
              </a:path>
              <a:path w="1445259" h="230505">
                <a:moveTo>
                  <a:pt x="784872" y="3556"/>
                </a:moveTo>
                <a:lnTo>
                  <a:pt x="608088" y="3556"/>
                </a:lnTo>
                <a:lnTo>
                  <a:pt x="608088" y="41656"/>
                </a:lnTo>
                <a:lnTo>
                  <a:pt x="673620" y="41656"/>
                </a:lnTo>
                <a:lnTo>
                  <a:pt x="673620" y="227076"/>
                </a:lnTo>
                <a:lnTo>
                  <a:pt x="719340" y="227076"/>
                </a:lnTo>
                <a:lnTo>
                  <a:pt x="719340" y="41656"/>
                </a:lnTo>
                <a:lnTo>
                  <a:pt x="784872" y="41656"/>
                </a:lnTo>
                <a:lnTo>
                  <a:pt x="784872" y="3556"/>
                </a:lnTo>
                <a:close/>
              </a:path>
              <a:path w="1445259" h="230505">
                <a:moveTo>
                  <a:pt x="1014996" y="96012"/>
                </a:moveTo>
                <a:lnTo>
                  <a:pt x="1011948" y="83820"/>
                </a:lnTo>
                <a:lnTo>
                  <a:pt x="1011948" y="77724"/>
                </a:lnTo>
                <a:lnTo>
                  <a:pt x="1010424" y="73152"/>
                </a:lnTo>
                <a:lnTo>
                  <a:pt x="1008900" y="67056"/>
                </a:lnTo>
                <a:lnTo>
                  <a:pt x="1005852" y="62484"/>
                </a:lnTo>
                <a:lnTo>
                  <a:pt x="1004328" y="56388"/>
                </a:lnTo>
                <a:lnTo>
                  <a:pt x="998232" y="47244"/>
                </a:lnTo>
                <a:lnTo>
                  <a:pt x="996708" y="42672"/>
                </a:lnTo>
                <a:lnTo>
                  <a:pt x="992136" y="38100"/>
                </a:lnTo>
                <a:lnTo>
                  <a:pt x="989088" y="35052"/>
                </a:lnTo>
                <a:lnTo>
                  <a:pt x="986040" y="30480"/>
                </a:lnTo>
                <a:lnTo>
                  <a:pt x="978420" y="22860"/>
                </a:lnTo>
                <a:lnTo>
                  <a:pt x="969276" y="16764"/>
                </a:lnTo>
                <a:lnTo>
                  <a:pt x="969276" y="105156"/>
                </a:lnTo>
                <a:lnTo>
                  <a:pt x="969276" y="123444"/>
                </a:lnTo>
                <a:lnTo>
                  <a:pt x="960132" y="161544"/>
                </a:lnTo>
                <a:lnTo>
                  <a:pt x="955560" y="167640"/>
                </a:lnTo>
                <a:lnTo>
                  <a:pt x="952512" y="172212"/>
                </a:lnTo>
                <a:lnTo>
                  <a:pt x="947940" y="176784"/>
                </a:lnTo>
                <a:lnTo>
                  <a:pt x="941844" y="181356"/>
                </a:lnTo>
                <a:lnTo>
                  <a:pt x="932700" y="187452"/>
                </a:lnTo>
                <a:lnTo>
                  <a:pt x="914412" y="192024"/>
                </a:lnTo>
                <a:lnTo>
                  <a:pt x="900696" y="192024"/>
                </a:lnTo>
                <a:lnTo>
                  <a:pt x="858024" y="167640"/>
                </a:lnTo>
                <a:lnTo>
                  <a:pt x="845832" y="132588"/>
                </a:lnTo>
                <a:lnTo>
                  <a:pt x="844308" y="124968"/>
                </a:lnTo>
                <a:lnTo>
                  <a:pt x="844308" y="105156"/>
                </a:lnTo>
                <a:lnTo>
                  <a:pt x="845832" y="97536"/>
                </a:lnTo>
                <a:lnTo>
                  <a:pt x="847356" y="88392"/>
                </a:lnTo>
                <a:lnTo>
                  <a:pt x="848880" y="80772"/>
                </a:lnTo>
                <a:lnTo>
                  <a:pt x="858024" y="62484"/>
                </a:lnTo>
                <a:lnTo>
                  <a:pt x="862596" y="57912"/>
                </a:lnTo>
                <a:lnTo>
                  <a:pt x="865644" y="53340"/>
                </a:lnTo>
                <a:lnTo>
                  <a:pt x="894600" y="39624"/>
                </a:lnTo>
                <a:lnTo>
                  <a:pt x="900696" y="38100"/>
                </a:lnTo>
                <a:lnTo>
                  <a:pt x="914412" y="38100"/>
                </a:lnTo>
                <a:lnTo>
                  <a:pt x="932700" y="42672"/>
                </a:lnTo>
                <a:lnTo>
                  <a:pt x="938796" y="45720"/>
                </a:lnTo>
                <a:lnTo>
                  <a:pt x="943368" y="48768"/>
                </a:lnTo>
                <a:lnTo>
                  <a:pt x="947940" y="53340"/>
                </a:lnTo>
                <a:lnTo>
                  <a:pt x="952512" y="56388"/>
                </a:lnTo>
                <a:lnTo>
                  <a:pt x="957084" y="62484"/>
                </a:lnTo>
                <a:lnTo>
                  <a:pt x="963180" y="74676"/>
                </a:lnTo>
                <a:lnTo>
                  <a:pt x="964704" y="80772"/>
                </a:lnTo>
                <a:lnTo>
                  <a:pt x="967752" y="88392"/>
                </a:lnTo>
                <a:lnTo>
                  <a:pt x="967752" y="96012"/>
                </a:lnTo>
                <a:lnTo>
                  <a:pt x="969276" y="105156"/>
                </a:lnTo>
                <a:lnTo>
                  <a:pt x="969276" y="16764"/>
                </a:lnTo>
                <a:lnTo>
                  <a:pt x="960132" y="12192"/>
                </a:lnTo>
                <a:lnTo>
                  <a:pt x="955560" y="9144"/>
                </a:lnTo>
                <a:lnTo>
                  <a:pt x="946416" y="6096"/>
                </a:lnTo>
                <a:lnTo>
                  <a:pt x="940320" y="4572"/>
                </a:lnTo>
                <a:lnTo>
                  <a:pt x="935748" y="3048"/>
                </a:lnTo>
                <a:lnTo>
                  <a:pt x="929652" y="1524"/>
                </a:lnTo>
                <a:lnTo>
                  <a:pt x="925080" y="1524"/>
                </a:lnTo>
                <a:lnTo>
                  <a:pt x="918984" y="0"/>
                </a:lnTo>
                <a:lnTo>
                  <a:pt x="893076" y="0"/>
                </a:lnTo>
                <a:lnTo>
                  <a:pt x="886980" y="1524"/>
                </a:lnTo>
                <a:lnTo>
                  <a:pt x="880884" y="1524"/>
                </a:lnTo>
                <a:lnTo>
                  <a:pt x="868692" y="4572"/>
                </a:lnTo>
                <a:lnTo>
                  <a:pt x="864120" y="6096"/>
                </a:lnTo>
                <a:lnTo>
                  <a:pt x="858024" y="9144"/>
                </a:lnTo>
                <a:lnTo>
                  <a:pt x="850404" y="12192"/>
                </a:lnTo>
                <a:lnTo>
                  <a:pt x="842784" y="16764"/>
                </a:lnTo>
                <a:lnTo>
                  <a:pt x="836688" y="22860"/>
                </a:lnTo>
                <a:lnTo>
                  <a:pt x="829068" y="28956"/>
                </a:lnTo>
                <a:lnTo>
                  <a:pt x="822972" y="35052"/>
                </a:lnTo>
                <a:lnTo>
                  <a:pt x="818400" y="42672"/>
                </a:lnTo>
                <a:lnTo>
                  <a:pt x="812304" y="51816"/>
                </a:lnTo>
                <a:lnTo>
                  <a:pt x="809256" y="59436"/>
                </a:lnTo>
                <a:lnTo>
                  <a:pt x="806208" y="65532"/>
                </a:lnTo>
                <a:lnTo>
                  <a:pt x="803160" y="77724"/>
                </a:lnTo>
                <a:lnTo>
                  <a:pt x="798588" y="100584"/>
                </a:lnTo>
                <a:lnTo>
                  <a:pt x="798588" y="129540"/>
                </a:lnTo>
                <a:lnTo>
                  <a:pt x="800112" y="135636"/>
                </a:lnTo>
                <a:lnTo>
                  <a:pt x="800112" y="141732"/>
                </a:lnTo>
                <a:lnTo>
                  <a:pt x="803160" y="153924"/>
                </a:lnTo>
                <a:lnTo>
                  <a:pt x="804684" y="158496"/>
                </a:lnTo>
                <a:lnTo>
                  <a:pt x="806208" y="164592"/>
                </a:lnTo>
                <a:lnTo>
                  <a:pt x="809256" y="173736"/>
                </a:lnTo>
                <a:lnTo>
                  <a:pt x="812304" y="179832"/>
                </a:lnTo>
                <a:lnTo>
                  <a:pt x="818400" y="188976"/>
                </a:lnTo>
                <a:lnTo>
                  <a:pt x="821448" y="192024"/>
                </a:lnTo>
                <a:lnTo>
                  <a:pt x="827544" y="201168"/>
                </a:lnTo>
                <a:lnTo>
                  <a:pt x="835164" y="207264"/>
                </a:lnTo>
                <a:lnTo>
                  <a:pt x="853452" y="219456"/>
                </a:lnTo>
                <a:lnTo>
                  <a:pt x="862596" y="222504"/>
                </a:lnTo>
                <a:lnTo>
                  <a:pt x="867168" y="225552"/>
                </a:lnTo>
                <a:lnTo>
                  <a:pt x="873264" y="227076"/>
                </a:lnTo>
                <a:lnTo>
                  <a:pt x="877836" y="228600"/>
                </a:lnTo>
                <a:lnTo>
                  <a:pt x="883932" y="228600"/>
                </a:lnTo>
                <a:lnTo>
                  <a:pt x="890028" y="230124"/>
                </a:lnTo>
                <a:lnTo>
                  <a:pt x="925080" y="230124"/>
                </a:lnTo>
                <a:lnTo>
                  <a:pt x="931176" y="228600"/>
                </a:lnTo>
                <a:lnTo>
                  <a:pt x="935748" y="228600"/>
                </a:lnTo>
                <a:lnTo>
                  <a:pt x="941844" y="227076"/>
                </a:lnTo>
                <a:lnTo>
                  <a:pt x="946416" y="225552"/>
                </a:lnTo>
                <a:lnTo>
                  <a:pt x="950988" y="222504"/>
                </a:lnTo>
                <a:lnTo>
                  <a:pt x="957084" y="220980"/>
                </a:lnTo>
                <a:lnTo>
                  <a:pt x="993660" y="192024"/>
                </a:lnTo>
                <a:lnTo>
                  <a:pt x="1001280" y="178308"/>
                </a:lnTo>
                <a:lnTo>
                  <a:pt x="1004328" y="173736"/>
                </a:lnTo>
                <a:lnTo>
                  <a:pt x="1005852" y="169164"/>
                </a:lnTo>
                <a:lnTo>
                  <a:pt x="1008900" y="164592"/>
                </a:lnTo>
                <a:lnTo>
                  <a:pt x="1011948" y="152400"/>
                </a:lnTo>
                <a:lnTo>
                  <a:pt x="1013472" y="147828"/>
                </a:lnTo>
                <a:lnTo>
                  <a:pt x="1013472" y="141732"/>
                </a:lnTo>
                <a:lnTo>
                  <a:pt x="1014996" y="135636"/>
                </a:lnTo>
                <a:lnTo>
                  <a:pt x="1014996" y="96012"/>
                </a:lnTo>
                <a:close/>
              </a:path>
              <a:path w="1445259" h="230505">
                <a:moveTo>
                  <a:pt x="1251204" y="227076"/>
                </a:moveTo>
                <a:lnTo>
                  <a:pt x="1223772" y="182880"/>
                </a:lnTo>
                <a:lnTo>
                  <a:pt x="1216152" y="172212"/>
                </a:lnTo>
                <a:lnTo>
                  <a:pt x="1210056" y="161544"/>
                </a:lnTo>
                <a:lnTo>
                  <a:pt x="1203960" y="153924"/>
                </a:lnTo>
                <a:lnTo>
                  <a:pt x="1197864" y="147828"/>
                </a:lnTo>
                <a:lnTo>
                  <a:pt x="1193292" y="141732"/>
                </a:lnTo>
                <a:lnTo>
                  <a:pt x="1183132" y="134112"/>
                </a:lnTo>
                <a:lnTo>
                  <a:pt x="1175004" y="128016"/>
                </a:lnTo>
                <a:lnTo>
                  <a:pt x="1181100" y="128016"/>
                </a:lnTo>
                <a:lnTo>
                  <a:pt x="1188720" y="126492"/>
                </a:lnTo>
                <a:lnTo>
                  <a:pt x="1194816" y="123444"/>
                </a:lnTo>
                <a:lnTo>
                  <a:pt x="1199388" y="121920"/>
                </a:lnTo>
                <a:lnTo>
                  <a:pt x="1228344" y="89916"/>
                </a:lnTo>
                <a:lnTo>
                  <a:pt x="1231392" y="83820"/>
                </a:lnTo>
                <a:lnTo>
                  <a:pt x="1231392" y="77724"/>
                </a:lnTo>
                <a:lnTo>
                  <a:pt x="1232916" y="73152"/>
                </a:lnTo>
                <a:lnTo>
                  <a:pt x="1232916" y="60960"/>
                </a:lnTo>
                <a:lnTo>
                  <a:pt x="1231392" y="56388"/>
                </a:lnTo>
                <a:lnTo>
                  <a:pt x="1231392" y="51816"/>
                </a:lnTo>
                <a:lnTo>
                  <a:pt x="1228344" y="42672"/>
                </a:lnTo>
                <a:lnTo>
                  <a:pt x="1227582" y="41148"/>
                </a:lnTo>
                <a:lnTo>
                  <a:pt x="1226820" y="39624"/>
                </a:lnTo>
                <a:lnTo>
                  <a:pt x="1225296" y="35052"/>
                </a:lnTo>
                <a:lnTo>
                  <a:pt x="1222248" y="30480"/>
                </a:lnTo>
                <a:lnTo>
                  <a:pt x="1220724" y="27432"/>
                </a:lnTo>
                <a:lnTo>
                  <a:pt x="1208532" y="15240"/>
                </a:lnTo>
                <a:lnTo>
                  <a:pt x="1205484" y="13716"/>
                </a:lnTo>
                <a:lnTo>
                  <a:pt x="1200912" y="10668"/>
                </a:lnTo>
                <a:lnTo>
                  <a:pt x="1197864" y="9144"/>
                </a:lnTo>
                <a:lnTo>
                  <a:pt x="1193292" y="7620"/>
                </a:lnTo>
                <a:lnTo>
                  <a:pt x="1187196" y="7620"/>
                </a:lnTo>
                <a:lnTo>
                  <a:pt x="1187196" y="68580"/>
                </a:lnTo>
                <a:lnTo>
                  <a:pt x="1185672" y="74676"/>
                </a:lnTo>
                <a:lnTo>
                  <a:pt x="1185672" y="79248"/>
                </a:lnTo>
                <a:lnTo>
                  <a:pt x="1184148" y="82296"/>
                </a:lnTo>
                <a:lnTo>
                  <a:pt x="1182624" y="86868"/>
                </a:lnTo>
                <a:lnTo>
                  <a:pt x="1179576" y="89916"/>
                </a:lnTo>
                <a:lnTo>
                  <a:pt x="1176528" y="91440"/>
                </a:lnTo>
                <a:lnTo>
                  <a:pt x="1173480" y="94488"/>
                </a:lnTo>
                <a:lnTo>
                  <a:pt x="1164336" y="97536"/>
                </a:lnTo>
                <a:lnTo>
                  <a:pt x="1143000" y="97536"/>
                </a:lnTo>
                <a:lnTo>
                  <a:pt x="1129284" y="99060"/>
                </a:lnTo>
                <a:lnTo>
                  <a:pt x="1095756" y="99060"/>
                </a:lnTo>
                <a:lnTo>
                  <a:pt x="1095756" y="41148"/>
                </a:lnTo>
                <a:lnTo>
                  <a:pt x="1152144" y="41148"/>
                </a:lnTo>
                <a:lnTo>
                  <a:pt x="1159764" y="42672"/>
                </a:lnTo>
                <a:lnTo>
                  <a:pt x="1164336" y="42672"/>
                </a:lnTo>
                <a:lnTo>
                  <a:pt x="1173480" y="45720"/>
                </a:lnTo>
                <a:lnTo>
                  <a:pt x="1176528" y="47244"/>
                </a:lnTo>
                <a:lnTo>
                  <a:pt x="1181100" y="51816"/>
                </a:lnTo>
                <a:lnTo>
                  <a:pt x="1182624" y="54864"/>
                </a:lnTo>
                <a:lnTo>
                  <a:pt x="1185672" y="59436"/>
                </a:lnTo>
                <a:lnTo>
                  <a:pt x="1185672" y="64008"/>
                </a:lnTo>
                <a:lnTo>
                  <a:pt x="1187196" y="68580"/>
                </a:lnTo>
                <a:lnTo>
                  <a:pt x="1187196" y="7620"/>
                </a:lnTo>
                <a:lnTo>
                  <a:pt x="1182624" y="6096"/>
                </a:lnTo>
                <a:lnTo>
                  <a:pt x="1176528" y="4572"/>
                </a:lnTo>
                <a:lnTo>
                  <a:pt x="1161288" y="4572"/>
                </a:lnTo>
                <a:lnTo>
                  <a:pt x="1144524" y="3048"/>
                </a:lnTo>
                <a:lnTo>
                  <a:pt x="1050036" y="3048"/>
                </a:lnTo>
                <a:lnTo>
                  <a:pt x="1050036" y="227076"/>
                </a:lnTo>
                <a:lnTo>
                  <a:pt x="1095756" y="227076"/>
                </a:lnTo>
                <a:lnTo>
                  <a:pt x="1095756" y="134112"/>
                </a:lnTo>
                <a:lnTo>
                  <a:pt x="1118616" y="134112"/>
                </a:lnTo>
                <a:lnTo>
                  <a:pt x="1127760" y="137160"/>
                </a:lnTo>
                <a:lnTo>
                  <a:pt x="1130808" y="138684"/>
                </a:lnTo>
                <a:lnTo>
                  <a:pt x="1135380" y="140208"/>
                </a:lnTo>
                <a:lnTo>
                  <a:pt x="1146048" y="150876"/>
                </a:lnTo>
                <a:lnTo>
                  <a:pt x="1150620" y="156972"/>
                </a:lnTo>
                <a:lnTo>
                  <a:pt x="1165860" y="178308"/>
                </a:lnTo>
                <a:lnTo>
                  <a:pt x="1197864" y="227076"/>
                </a:lnTo>
                <a:lnTo>
                  <a:pt x="1251204" y="227076"/>
                </a:lnTo>
                <a:close/>
              </a:path>
              <a:path w="1445259" h="230505">
                <a:moveTo>
                  <a:pt x="1444764" y="146304"/>
                </a:moveTo>
                <a:lnTo>
                  <a:pt x="1443240" y="141732"/>
                </a:lnTo>
                <a:lnTo>
                  <a:pt x="1441716" y="138684"/>
                </a:lnTo>
                <a:lnTo>
                  <a:pt x="1438668" y="129540"/>
                </a:lnTo>
                <a:lnTo>
                  <a:pt x="1437144" y="126492"/>
                </a:lnTo>
                <a:lnTo>
                  <a:pt x="1431048" y="118872"/>
                </a:lnTo>
                <a:lnTo>
                  <a:pt x="1426476" y="112776"/>
                </a:lnTo>
                <a:lnTo>
                  <a:pt x="1403616" y="99060"/>
                </a:lnTo>
                <a:lnTo>
                  <a:pt x="1391424" y="96012"/>
                </a:lnTo>
                <a:lnTo>
                  <a:pt x="1379232" y="91440"/>
                </a:lnTo>
                <a:lnTo>
                  <a:pt x="1362468" y="86868"/>
                </a:lnTo>
                <a:lnTo>
                  <a:pt x="1348752" y="83820"/>
                </a:lnTo>
                <a:lnTo>
                  <a:pt x="1336560" y="79248"/>
                </a:lnTo>
                <a:lnTo>
                  <a:pt x="1315224" y="62484"/>
                </a:lnTo>
                <a:lnTo>
                  <a:pt x="1315224" y="54864"/>
                </a:lnTo>
                <a:lnTo>
                  <a:pt x="1316748" y="51816"/>
                </a:lnTo>
                <a:lnTo>
                  <a:pt x="1319796" y="47244"/>
                </a:lnTo>
                <a:lnTo>
                  <a:pt x="1322844" y="45720"/>
                </a:lnTo>
                <a:lnTo>
                  <a:pt x="1325892" y="42672"/>
                </a:lnTo>
                <a:lnTo>
                  <a:pt x="1331988" y="39624"/>
                </a:lnTo>
                <a:lnTo>
                  <a:pt x="1335036" y="39624"/>
                </a:lnTo>
                <a:lnTo>
                  <a:pt x="1339608" y="38100"/>
                </a:lnTo>
                <a:lnTo>
                  <a:pt x="1344180" y="38100"/>
                </a:lnTo>
                <a:lnTo>
                  <a:pt x="1348752" y="36576"/>
                </a:lnTo>
                <a:lnTo>
                  <a:pt x="1357896" y="36576"/>
                </a:lnTo>
                <a:lnTo>
                  <a:pt x="1362468" y="38100"/>
                </a:lnTo>
                <a:lnTo>
                  <a:pt x="1365516" y="38100"/>
                </a:lnTo>
                <a:lnTo>
                  <a:pt x="1370088" y="39624"/>
                </a:lnTo>
                <a:lnTo>
                  <a:pt x="1373136" y="39624"/>
                </a:lnTo>
                <a:lnTo>
                  <a:pt x="1382280" y="44196"/>
                </a:lnTo>
                <a:lnTo>
                  <a:pt x="1383804" y="47244"/>
                </a:lnTo>
                <a:lnTo>
                  <a:pt x="1386852" y="48768"/>
                </a:lnTo>
                <a:lnTo>
                  <a:pt x="1392948" y="60960"/>
                </a:lnTo>
                <a:lnTo>
                  <a:pt x="1392948" y="65532"/>
                </a:lnTo>
                <a:lnTo>
                  <a:pt x="1394472" y="70104"/>
                </a:lnTo>
                <a:lnTo>
                  <a:pt x="1438668" y="67056"/>
                </a:lnTo>
                <a:lnTo>
                  <a:pt x="1438668" y="59436"/>
                </a:lnTo>
                <a:lnTo>
                  <a:pt x="1437144" y="53340"/>
                </a:lnTo>
                <a:lnTo>
                  <a:pt x="1435620" y="45720"/>
                </a:lnTo>
                <a:lnTo>
                  <a:pt x="1411236" y="13716"/>
                </a:lnTo>
                <a:lnTo>
                  <a:pt x="1363992" y="0"/>
                </a:lnTo>
                <a:lnTo>
                  <a:pt x="1341132" y="0"/>
                </a:lnTo>
                <a:lnTo>
                  <a:pt x="1335036" y="1524"/>
                </a:lnTo>
                <a:lnTo>
                  <a:pt x="1330464" y="1524"/>
                </a:lnTo>
                <a:lnTo>
                  <a:pt x="1324368" y="3048"/>
                </a:lnTo>
                <a:lnTo>
                  <a:pt x="1319796" y="4572"/>
                </a:lnTo>
                <a:lnTo>
                  <a:pt x="1313700" y="6096"/>
                </a:lnTo>
                <a:lnTo>
                  <a:pt x="1309128" y="7620"/>
                </a:lnTo>
                <a:lnTo>
                  <a:pt x="1306080" y="9144"/>
                </a:lnTo>
                <a:lnTo>
                  <a:pt x="1301508" y="12192"/>
                </a:lnTo>
                <a:lnTo>
                  <a:pt x="1296936" y="13716"/>
                </a:lnTo>
                <a:lnTo>
                  <a:pt x="1284744" y="25908"/>
                </a:lnTo>
                <a:lnTo>
                  <a:pt x="1281696" y="30480"/>
                </a:lnTo>
                <a:lnTo>
                  <a:pt x="1280172" y="33528"/>
                </a:lnTo>
                <a:lnTo>
                  <a:pt x="1277124" y="38100"/>
                </a:lnTo>
                <a:lnTo>
                  <a:pt x="1275600" y="41148"/>
                </a:lnTo>
                <a:lnTo>
                  <a:pt x="1274076" y="45720"/>
                </a:lnTo>
                <a:lnTo>
                  <a:pt x="1274076" y="48768"/>
                </a:lnTo>
                <a:lnTo>
                  <a:pt x="1272552" y="53340"/>
                </a:lnTo>
                <a:lnTo>
                  <a:pt x="1272552" y="68580"/>
                </a:lnTo>
                <a:lnTo>
                  <a:pt x="1277124" y="86868"/>
                </a:lnTo>
                <a:lnTo>
                  <a:pt x="1280172" y="91440"/>
                </a:lnTo>
                <a:lnTo>
                  <a:pt x="1283220" y="97536"/>
                </a:lnTo>
                <a:lnTo>
                  <a:pt x="1319796" y="121920"/>
                </a:lnTo>
                <a:lnTo>
                  <a:pt x="1327416" y="123444"/>
                </a:lnTo>
                <a:lnTo>
                  <a:pt x="1335036" y="126492"/>
                </a:lnTo>
                <a:lnTo>
                  <a:pt x="1344180" y="129540"/>
                </a:lnTo>
                <a:lnTo>
                  <a:pt x="1367040" y="134112"/>
                </a:lnTo>
                <a:lnTo>
                  <a:pt x="1379232" y="138684"/>
                </a:lnTo>
                <a:lnTo>
                  <a:pt x="1385328" y="140208"/>
                </a:lnTo>
                <a:lnTo>
                  <a:pt x="1389900" y="143256"/>
                </a:lnTo>
                <a:lnTo>
                  <a:pt x="1392948" y="144780"/>
                </a:lnTo>
                <a:lnTo>
                  <a:pt x="1395996" y="147828"/>
                </a:lnTo>
                <a:lnTo>
                  <a:pt x="1399044" y="153924"/>
                </a:lnTo>
                <a:lnTo>
                  <a:pt x="1400568" y="158496"/>
                </a:lnTo>
                <a:lnTo>
                  <a:pt x="1400568" y="164592"/>
                </a:lnTo>
                <a:lnTo>
                  <a:pt x="1399044" y="167640"/>
                </a:lnTo>
                <a:lnTo>
                  <a:pt x="1399044" y="170688"/>
                </a:lnTo>
                <a:lnTo>
                  <a:pt x="1397520" y="173736"/>
                </a:lnTo>
                <a:lnTo>
                  <a:pt x="1395996" y="175260"/>
                </a:lnTo>
                <a:lnTo>
                  <a:pt x="1394472" y="178308"/>
                </a:lnTo>
                <a:lnTo>
                  <a:pt x="1386852" y="185928"/>
                </a:lnTo>
                <a:lnTo>
                  <a:pt x="1383804" y="187452"/>
                </a:lnTo>
                <a:lnTo>
                  <a:pt x="1379232" y="188976"/>
                </a:lnTo>
                <a:lnTo>
                  <a:pt x="1376184" y="190500"/>
                </a:lnTo>
                <a:lnTo>
                  <a:pt x="1371612" y="190500"/>
                </a:lnTo>
                <a:lnTo>
                  <a:pt x="1367040" y="192024"/>
                </a:lnTo>
                <a:lnTo>
                  <a:pt x="1347228" y="192024"/>
                </a:lnTo>
                <a:lnTo>
                  <a:pt x="1342656" y="190500"/>
                </a:lnTo>
                <a:lnTo>
                  <a:pt x="1338084" y="190500"/>
                </a:lnTo>
                <a:lnTo>
                  <a:pt x="1333512" y="188976"/>
                </a:lnTo>
                <a:lnTo>
                  <a:pt x="1330464" y="185928"/>
                </a:lnTo>
                <a:lnTo>
                  <a:pt x="1327416" y="184404"/>
                </a:lnTo>
                <a:lnTo>
                  <a:pt x="1324368" y="181356"/>
                </a:lnTo>
                <a:lnTo>
                  <a:pt x="1321320" y="179832"/>
                </a:lnTo>
                <a:lnTo>
                  <a:pt x="1318272" y="176784"/>
                </a:lnTo>
                <a:lnTo>
                  <a:pt x="1316748" y="172212"/>
                </a:lnTo>
                <a:lnTo>
                  <a:pt x="1313700" y="169164"/>
                </a:lnTo>
                <a:lnTo>
                  <a:pt x="1309128" y="155448"/>
                </a:lnTo>
                <a:lnTo>
                  <a:pt x="1307604" y="149352"/>
                </a:lnTo>
                <a:lnTo>
                  <a:pt x="1263408" y="153924"/>
                </a:lnTo>
                <a:lnTo>
                  <a:pt x="1264932" y="163068"/>
                </a:lnTo>
                <a:lnTo>
                  <a:pt x="1267980" y="172212"/>
                </a:lnTo>
                <a:lnTo>
                  <a:pt x="1269504" y="179832"/>
                </a:lnTo>
                <a:lnTo>
                  <a:pt x="1272552" y="187452"/>
                </a:lnTo>
                <a:lnTo>
                  <a:pt x="1277124" y="193548"/>
                </a:lnTo>
                <a:lnTo>
                  <a:pt x="1280172" y="199644"/>
                </a:lnTo>
                <a:lnTo>
                  <a:pt x="1286268" y="205740"/>
                </a:lnTo>
                <a:lnTo>
                  <a:pt x="1290840" y="211836"/>
                </a:lnTo>
                <a:lnTo>
                  <a:pt x="1296936" y="216408"/>
                </a:lnTo>
                <a:lnTo>
                  <a:pt x="1303032" y="219456"/>
                </a:lnTo>
                <a:lnTo>
                  <a:pt x="1318272" y="225552"/>
                </a:lnTo>
                <a:lnTo>
                  <a:pt x="1327416" y="228600"/>
                </a:lnTo>
                <a:lnTo>
                  <a:pt x="1336560" y="230124"/>
                </a:lnTo>
                <a:lnTo>
                  <a:pt x="1376184" y="230124"/>
                </a:lnTo>
                <a:lnTo>
                  <a:pt x="1394472" y="225552"/>
                </a:lnTo>
                <a:lnTo>
                  <a:pt x="1399044" y="224028"/>
                </a:lnTo>
                <a:lnTo>
                  <a:pt x="1405140" y="222504"/>
                </a:lnTo>
                <a:lnTo>
                  <a:pt x="1409712" y="220980"/>
                </a:lnTo>
                <a:lnTo>
                  <a:pt x="1414284" y="217932"/>
                </a:lnTo>
                <a:lnTo>
                  <a:pt x="1417332" y="214884"/>
                </a:lnTo>
                <a:lnTo>
                  <a:pt x="1421904" y="211836"/>
                </a:lnTo>
                <a:lnTo>
                  <a:pt x="1424952" y="208788"/>
                </a:lnTo>
                <a:lnTo>
                  <a:pt x="1429524" y="205740"/>
                </a:lnTo>
                <a:lnTo>
                  <a:pt x="1432572" y="201168"/>
                </a:lnTo>
                <a:lnTo>
                  <a:pt x="1434096" y="198120"/>
                </a:lnTo>
                <a:lnTo>
                  <a:pt x="1437144" y="193548"/>
                </a:lnTo>
                <a:lnTo>
                  <a:pt x="1438668" y="188976"/>
                </a:lnTo>
                <a:lnTo>
                  <a:pt x="1441716" y="184404"/>
                </a:lnTo>
                <a:lnTo>
                  <a:pt x="1443240" y="179832"/>
                </a:lnTo>
                <a:lnTo>
                  <a:pt x="1443240" y="175260"/>
                </a:lnTo>
                <a:lnTo>
                  <a:pt x="1444764" y="170688"/>
                </a:lnTo>
                <a:lnTo>
                  <a:pt x="1444764" y="146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9243" y="1900427"/>
            <a:ext cx="125095" cy="154305"/>
          </a:xfrm>
          <a:custGeom>
            <a:avLst/>
            <a:gdLst/>
            <a:ahLst/>
            <a:cxnLst/>
            <a:rect l="l" t="t" r="r" b="b"/>
            <a:pathLst>
              <a:path w="125094" h="154305">
                <a:moveTo>
                  <a:pt x="0" y="77724"/>
                </a:moveTo>
                <a:lnTo>
                  <a:pt x="0" y="86868"/>
                </a:lnTo>
                <a:lnTo>
                  <a:pt x="1524" y="94488"/>
                </a:lnTo>
                <a:lnTo>
                  <a:pt x="3048" y="103632"/>
                </a:lnTo>
                <a:lnTo>
                  <a:pt x="4572" y="109728"/>
                </a:lnTo>
                <a:lnTo>
                  <a:pt x="7620" y="117348"/>
                </a:lnTo>
                <a:lnTo>
                  <a:pt x="10668" y="123444"/>
                </a:lnTo>
                <a:lnTo>
                  <a:pt x="13716" y="129540"/>
                </a:lnTo>
                <a:lnTo>
                  <a:pt x="18288" y="134112"/>
                </a:lnTo>
                <a:lnTo>
                  <a:pt x="22859" y="138684"/>
                </a:lnTo>
                <a:lnTo>
                  <a:pt x="27432" y="143256"/>
                </a:lnTo>
                <a:lnTo>
                  <a:pt x="32004" y="146304"/>
                </a:lnTo>
                <a:lnTo>
                  <a:pt x="38100" y="149352"/>
                </a:lnTo>
                <a:lnTo>
                  <a:pt x="44195" y="150876"/>
                </a:lnTo>
                <a:lnTo>
                  <a:pt x="50292" y="152400"/>
                </a:lnTo>
                <a:lnTo>
                  <a:pt x="56387" y="153924"/>
                </a:lnTo>
                <a:lnTo>
                  <a:pt x="62484" y="153924"/>
                </a:lnTo>
                <a:lnTo>
                  <a:pt x="68580" y="153924"/>
                </a:lnTo>
                <a:lnTo>
                  <a:pt x="76200" y="152400"/>
                </a:lnTo>
                <a:lnTo>
                  <a:pt x="106679" y="134112"/>
                </a:lnTo>
                <a:lnTo>
                  <a:pt x="111252" y="129540"/>
                </a:lnTo>
                <a:lnTo>
                  <a:pt x="114300" y="123444"/>
                </a:lnTo>
                <a:lnTo>
                  <a:pt x="117348" y="117348"/>
                </a:lnTo>
                <a:lnTo>
                  <a:pt x="120396" y="111252"/>
                </a:lnTo>
                <a:lnTo>
                  <a:pt x="121920" y="103632"/>
                </a:lnTo>
                <a:lnTo>
                  <a:pt x="123444" y="94488"/>
                </a:lnTo>
                <a:lnTo>
                  <a:pt x="124968" y="85344"/>
                </a:lnTo>
                <a:lnTo>
                  <a:pt x="124968" y="76200"/>
                </a:lnTo>
                <a:lnTo>
                  <a:pt x="124968" y="67056"/>
                </a:lnTo>
                <a:lnTo>
                  <a:pt x="111252" y="24384"/>
                </a:lnTo>
                <a:lnTo>
                  <a:pt x="108204" y="18288"/>
                </a:lnTo>
                <a:lnTo>
                  <a:pt x="103632" y="15240"/>
                </a:lnTo>
                <a:lnTo>
                  <a:pt x="99060" y="10668"/>
                </a:lnTo>
                <a:lnTo>
                  <a:pt x="92964" y="7620"/>
                </a:lnTo>
                <a:lnTo>
                  <a:pt x="88391" y="4572"/>
                </a:lnTo>
                <a:lnTo>
                  <a:pt x="82296" y="3048"/>
                </a:lnTo>
                <a:lnTo>
                  <a:pt x="76200" y="1524"/>
                </a:lnTo>
                <a:lnTo>
                  <a:pt x="70104" y="0"/>
                </a:lnTo>
                <a:lnTo>
                  <a:pt x="62484" y="0"/>
                </a:lnTo>
                <a:lnTo>
                  <a:pt x="56387" y="0"/>
                </a:lnTo>
                <a:lnTo>
                  <a:pt x="48768" y="1524"/>
                </a:lnTo>
                <a:lnTo>
                  <a:pt x="42672" y="3048"/>
                </a:lnTo>
                <a:lnTo>
                  <a:pt x="36576" y="4572"/>
                </a:lnTo>
                <a:lnTo>
                  <a:pt x="32004" y="7620"/>
                </a:lnTo>
                <a:lnTo>
                  <a:pt x="25908" y="10668"/>
                </a:lnTo>
                <a:lnTo>
                  <a:pt x="21336" y="15240"/>
                </a:lnTo>
                <a:lnTo>
                  <a:pt x="16764" y="19812"/>
                </a:lnTo>
                <a:lnTo>
                  <a:pt x="13716" y="24384"/>
                </a:lnTo>
                <a:lnTo>
                  <a:pt x="9144" y="30480"/>
                </a:lnTo>
                <a:lnTo>
                  <a:pt x="6096" y="36576"/>
                </a:lnTo>
                <a:lnTo>
                  <a:pt x="4572" y="42672"/>
                </a:lnTo>
                <a:lnTo>
                  <a:pt x="3048" y="50292"/>
                </a:lnTo>
                <a:lnTo>
                  <a:pt x="1524" y="59436"/>
                </a:lnTo>
                <a:lnTo>
                  <a:pt x="0" y="67056"/>
                </a:lnTo>
                <a:lnTo>
                  <a:pt x="0" y="77724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96795" y="1900427"/>
            <a:ext cx="125095" cy="154305"/>
          </a:xfrm>
          <a:custGeom>
            <a:avLst/>
            <a:gdLst/>
            <a:ahLst/>
            <a:cxnLst/>
            <a:rect l="l" t="t" r="r" b="b"/>
            <a:pathLst>
              <a:path w="125094" h="154305">
                <a:moveTo>
                  <a:pt x="0" y="77724"/>
                </a:moveTo>
                <a:lnTo>
                  <a:pt x="0" y="86868"/>
                </a:lnTo>
                <a:lnTo>
                  <a:pt x="1524" y="94488"/>
                </a:lnTo>
                <a:lnTo>
                  <a:pt x="3048" y="103632"/>
                </a:lnTo>
                <a:lnTo>
                  <a:pt x="4572" y="109728"/>
                </a:lnTo>
                <a:lnTo>
                  <a:pt x="7620" y="117348"/>
                </a:lnTo>
                <a:lnTo>
                  <a:pt x="10668" y="123444"/>
                </a:lnTo>
                <a:lnTo>
                  <a:pt x="13716" y="129540"/>
                </a:lnTo>
                <a:lnTo>
                  <a:pt x="18288" y="134112"/>
                </a:lnTo>
                <a:lnTo>
                  <a:pt x="22859" y="138684"/>
                </a:lnTo>
                <a:lnTo>
                  <a:pt x="27432" y="143256"/>
                </a:lnTo>
                <a:lnTo>
                  <a:pt x="32004" y="146304"/>
                </a:lnTo>
                <a:lnTo>
                  <a:pt x="38100" y="149352"/>
                </a:lnTo>
                <a:lnTo>
                  <a:pt x="44195" y="150876"/>
                </a:lnTo>
                <a:lnTo>
                  <a:pt x="50292" y="152400"/>
                </a:lnTo>
                <a:lnTo>
                  <a:pt x="56387" y="153924"/>
                </a:lnTo>
                <a:lnTo>
                  <a:pt x="62484" y="153924"/>
                </a:lnTo>
                <a:lnTo>
                  <a:pt x="70104" y="153924"/>
                </a:lnTo>
                <a:lnTo>
                  <a:pt x="76200" y="152400"/>
                </a:lnTo>
                <a:lnTo>
                  <a:pt x="106679" y="134112"/>
                </a:lnTo>
                <a:lnTo>
                  <a:pt x="111252" y="129540"/>
                </a:lnTo>
                <a:lnTo>
                  <a:pt x="114300" y="123444"/>
                </a:lnTo>
                <a:lnTo>
                  <a:pt x="117348" y="117348"/>
                </a:lnTo>
                <a:lnTo>
                  <a:pt x="120396" y="111252"/>
                </a:lnTo>
                <a:lnTo>
                  <a:pt x="121920" y="103632"/>
                </a:lnTo>
                <a:lnTo>
                  <a:pt x="123444" y="94488"/>
                </a:lnTo>
                <a:lnTo>
                  <a:pt x="124968" y="85344"/>
                </a:lnTo>
                <a:lnTo>
                  <a:pt x="124968" y="76200"/>
                </a:lnTo>
                <a:lnTo>
                  <a:pt x="124968" y="67056"/>
                </a:lnTo>
                <a:lnTo>
                  <a:pt x="111252" y="24384"/>
                </a:lnTo>
                <a:lnTo>
                  <a:pt x="108204" y="18288"/>
                </a:lnTo>
                <a:lnTo>
                  <a:pt x="103632" y="15240"/>
                </a:lnTo>
                <a:lnTo>
                  <a:pt x="99060" y="10668"/>
                </a:lnTo>
                <a:lnTo>
                  <a:pt x="92964" y="7620"/>
                </a:lnTo>
                <a:lnTo>
                  <a:pt x="88391" y="4572"/>
                </a:lnTo>
                <a:lnTo>
                  <a:pt x="82296" y="3048"/>
                </a:lnTo>
                <a:lnTo>
                  <a:pt x="76200" y="1524"/>
                </a:lnTo>
                <a:lnTo>
                  <a:pt x="70104" y="0"/>
                </a:lnTo>
                <a:lnTo>
                  <a:pt x="62484" y="0"/>
                </a:lnTo>
                <a:lnTo>
                  <a:pt x="56387" y="0"/>
                </a:lnTo>
                <a:lnTo>
                  <a:pt x="48768" y="1524"/>
                </a:lnTo>
                <a:lnTo>
                  <a:pt x="13716" y="24384"/>
                </a:lnTo>
                <a:lnTo>
                  <a:pt x="9144" y="30480"/>
                </a:lnTo>
                <a:lnTo>
                  <a:pt x="7620" y="36576"/>
                </a:lnTo>
                <a:lnTo>
                  <a:pt x="4572" y="42672"/>
                </a:lnTo>
                <a:lnTo>
                  <a:pt x="3048" y="50292"/>
                </a:lnTo>
                <a:lnTo>
                  <a:pt x="1524" y="59436"/>
                </a:lnTo>
                <a:lnTo>
                  <a:pt x="0" y="67056"/>
                </a:lnTo>
                <a:lnTo>
                  <a:pt x="0" y="77724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62783" y="1903476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19" h="147955">
                <a:moveTo>
                  <a:pt x="0" y="0"/>
                </a:moveTo>
                <a:lnTo>
                  <a:pt x="0" y="147828"/>
                </a:lnTo>
                <a:lnTo>
                  <a:pt x="33528" y="147828"/>
                </a:lnTo>
                <a:lnTo>
                  <a:pt x="42672" y="147828"/>
                </a:lnTo>
                <a:lnTo>
                  <a:pt x="50292" y="147828"/>
                </a:lnTo>
                <a:lnTo>
                  <a:pt x="56387" y="146304"/>
                </a:lnTo>
                <a:lnTo>
                  <a:pt x="60960" y="146304"/>
                </a:lnTo>
                <a:lnTo>
                  <a:pt x="67056" y="144779"/>
                </a:lnTo>
                <a:lnTo>
                  <a:pt x="71628" y="141732"/>
                </a:lnTo>
                <a:lnTo>
                  <a:pt x="76200" y="140208"/>
                </a:lnTo>
                <a:lnTo>
                  <a:pt x="79248" y="137160"/>
                </a:lnTo>
                <a:lnTo>
                  <a:pt x="82296" y="132588"/>
                </a:lnTo>
                <a:lnTo>
                  <a:pt x="85344" y="128016"/>
                </a:lnTo>
                <a:lnTo>
                  <a:pt x="96012" y="86868"/>
                </a:lnTo>
                <a:lnTo>
                  <a:pt x="96012" y="74676"/>
                </a:lnTo>
                <a:lnTo>
                  <a:pt x="96012" y="62484"/>
                </a:lnTo>
                <a:lnTo>
                  <a:pt x="85344" y="22859"/>
                </a:lnTo>
                <a:lnTo>
                  <a:pt x="82296" y="16764"/>
                </a:lnTo>
                <a:lnTo>
                  <a:pt x="79248" y="13716"/>
                </a:lnTo>
                <a:lnTo>
                  <a:pt x="74676" y="9144"/>
                </a:lnTo>
                <a:lnTo>
                  <a:pt x="68580" y="6096"/>
                </a:lnTo>
                <a:lnTo>
                  <a:pt x="64008" y="4572"/>
                </a:lnTo>
                <a:lnTo>
                  <a:pt x="57912" y="3048"/>
                </a:lnTo>
                <a:lnTo>
                  <a:pt x="51816" y="1524"/>
                </a:lnTo>
                <a:lnTo>
                  <a:pt x="44195" y="1524"/>
                </a:lnTo>
                <a:lnTo>
                  <a:pt x="33528" y="0"/>
                </a:lnTo>
                <a:lnTo>
                  <a:pt x="21336" y="0"/>
                </a:lnTo>
                <a:lnTo>
                  <a:pt x="0" y="0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9900" y="1900427"/>
            <a:ext cx="125095" cy="154305"/>
          </a:xfrm>
          <a:custGeom>
            <a:avLst/>
            <a:gdLst/>
            <a:ahLst/>
            <a:cxnLst/>
            <a:rect l="l" t="t" r="r" b="b"/>
            <a:pathLst>
              <a:path w="125094" h="154305">
                <a:moveTo>
                  <a:pt x="0" y="77724"/>
                </a:moveTo>
                <a:lnTo>
                  <a:pt x="0" y="86868"/>
                </a:lnTo>
                <a:lnTo>
                  <a:pt x="0" y="94488"/>
                </a:lnTo>
                <a:lnTo>
                  <a:pt x="1524" y="103632"/>
                </a:lnTo>
                <a:lnTo>
                  <a:pt x="4572" y="109728"/>
                </a:lnTo>
                <a:lnTo>
                  <a:pt x="6096" y="117348"/>
                </a:lnTo>
                <a:lnTo>
                  <a:pt x="9144" y="123444"/>
                </a:lnTo>
                <a:lnTo>
                  <a:pt x="13716" y="129540"/>
                </a:lnTo>
                <a:lnTo>
                  <a:pt x="16764" y="134112"/>
                </a:lnTo>
                <a:lnTo>
                  <a:pt x="21336" y="138684"/>
                </a:lnTo>
                <a:lnTo>
                  <a:pt x="48768" y="152400"/>
                </a:lnTo>
                <a:lnTo>
                  <a:pt x="54864" y="153924"/>
                </a:lnTo>
                <a:lnTo>
                  <a:pt x="62484" y="153924"/>
                </a:lnTo>
                <a:lnTo>
                  <a:pt x="68580" y="153924"/>
                </a:lnTo>
                <a:lnTo>
                  <a:pt x="74676" y="152400"/>
                </a:lnTo>
                <a:lnTo>
                  <a:pt x="106679" y="134112"/>
                </a:lnTo>
                <a:lnTo>
                  <a:pt x="111252" y="129540"/>
                </a:lnTo>
                <a:lnTo>
                  <a:pt x="114300" y="123444"/>
                </a:lnTo>
                <a:lnTo>
                  <a:pt x="117348" y="117348"/>
                </a:lnTo>
                <a:lnTo>
                  <a:pt x="120396" y="111252"/>
                </a:lnTo>
                <a:lnTo>
                  <a:pt x="121920" y="103632"/>
                </a:lnTo>
                <a:lnTo>
                  <a:pt x="123444" y="94488"/>
                </a:lnTo>
                <a:lnTo>
                  <a:pt x="123444" y="85344"/>
                </a:lnTo>
                <a:lnTo>
                  <a:pt x="124968" y="76200"/>
                </a:lnTo>
                <a:lnTo>
                  <a:pt x="123444" y="67056"/>
                </a:lnTo>
                <a:lnTo>
                  <a:pt x="123444" y="57912"/>
                </a:lnTo>
                <a:lnTo>
                  <a:pt x="121920" y="50292"/>
                </a:lnTo>
                <a:lnTo>
                  <a:pt x="120396" y="42672"/>
                </a:lnTo>
                <a:lnTo>
                  <a:pt x="117348" y="36576"/>
                </a:lnTo>
                <a:lnTo>
                  <a:pt x="114300" y="30480"/>
                </a:lnTo>
                <a:lnTo>
                  <a:pt x="111252" y="24384"/>
                </a:lnTo>
                <a:lnTo>
                  <a:pt x="76200" y="1524"/>
                </a:lnTo>
                <a:lnTo>
                  <a:pt x="68580" y="0"/>
                </a:lnTo>
                <a:lnTo>
                  <a:pt x="62484" y="0"/>
                </a:lnTo>
                <a:lnTo>
                  <a:pt x="54864" y="0"/>
                </a:lnTo>
                <a:lnTo>
                  <a:pt x="48768" y="1524"/>
                </a:lnTo>
                <a:lnTo>
                  <a:pt x="42672" y="3048"/>
                </a:lnTo>
                <a:lnTo>
                  <a:pt x="36576" y="4572"/>
                </a:lnTo>
                <a:lnTo>
                  <a:pt x="32004" y="7620"/>
                </a:lnTo>
                <a:lnTo>
                  <a:pt x="25908" y="10668"/>
                </a:lnTo>
                <a:lnTo>
                  <a:pt x="21336" y="15240"/>
                </a:lnTo>
                <a:lnTo>
                  <a:pt x="16764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6096" y="36576"/>
                </a:lnTo>
                <a:lnTo>
                  <a:pt x="4572" y="42672"/>
                </a:lnTo>
                <a:lnTo>
                  <a:pt x="1524" y="50292"/>
                </a:lnTo>
                <a:lnTo>
                  <a:pt x="0" y="59436"/>
                </a:lnTo>
                <a:lnTo>
                  <a:pt x="0" y="67056"/>
                </a:lnTo>
                <a:lnTo>
                  <a:pt x="0" y="77724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69308" y="1903476"/>
            <a:ext cx="91440" cy="58419"/>
          </a:xfrm>
          <a:custGeom>
            <a:avLst/>
            <a:gdLst/>
            <a:ahLst/>
            <a:cxnLst/>
            <a:rect l="l" t="t" r="r" b="b"/>
            <a:pathLst>
              <a:path w="91439" h="58419">
                <a:moveTo>
                  <a:pt x="0" y="57912"/>
                </a:moveTo>
                <a:lnTo>
                  <a:pt x="33528" y="57912"/>
                </a:lnTo>
                <a:lnTo>
                  <a:pt x="48768" y="56388"/>
                </a:lnTo>
                <a:lnTo>
                  <a:pt x="59436" y="56388"/>
                </a:lnTo>
                <a:lnTo>
                  <a:pt x="68580" y="56388"/>
                </a:lnTo>
                <a:lnTo>
                  <a:pt x="74676" y="54864"/>
                </a:lnTo>
                <a:lnTo>
                  <a:pt x="77724" y="53340"/>
                </a:lnTo>
                <a:lnTo>
                  <a:pt x="80772" y="50292"/>
                </a:lnTo>
                <a:lnTo>
                  <a:pt x="83820" y="48768"/>
                </a:lnTo>
                <a:lnTo>
                  <a:pt x="86868" y="45720"/>
                </a:lnTo>
                <a:lnTo>
                  <a:pt x="88391" y="41148"/>
                </a:lnTo>
                <a:lnTo>
                  <a:pt x="89916" y="38100"/>
                </a:lnTo>
                <a:lnTo>
                  <a:pt x="91439" y="33528"/>
                </a:lnTo>
                <a:lnTo>
                  <a:pt x="91439" y="27432"/>
                </a:lnTo>
                <a:lnTo>
                  <a:pt x="91439" y="22860"/>
                </a:lnTo>
                <a:lnTo>
                  <a:pt x="89916" y="18288"/>
                </a:lnTo>
                <a:lnTo>
                  <a:pt x="88391" y="13716"/>
                </a:lnTo>
                <a:lnTo>
                  <a:pt x="85344" y="10668"/>
                </a:lnTo>
                <a:lnTo>
                  <a:pt x="82296" y="6096"/>
                </a:lnTo>
                <a:lnTo>
                  <a:pt x="77724" y="4572"/>
                </a:lnTo>
                <a:lnTo>
                  <a:pt x="73152" y="3048"/>
                </a:lnTo>
                <a:lnTo>
                  <a:pt x="68580" y="1524"/>
                </a:lnTo>
                <a:lnTo>
                  <a:pt x="64008" y="1524"/>
                </a:lnTo>
                <a:lnTo>
                  <a:pt x="57912" y="0"/>
                </a:lnTo>
                <a:lnTo>
                  <a:pt x="35052" y="0"/>
                </a:lnTo>
                <a:lnTo>
                  <a:pt x="0" y="0"/>
                </a:lnTo>
                <a:lnTo>
                  <a:pt x="0" y="57912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92623" y="1903476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20" h="147955">
                <a:moveTo>
                  <a:pt x="0" y="0"/>
                </a:moveTo>
                <a:lnTo>
                  <a:pt x="0" y="147828"/>
                </a:lnTo>
                <a:lnTo>
                  <a:pt x="33528" y="147828"/>
                </a:lnTo>
                <a:lnTo>
                  <a:pt x="42672" y="147828"/>
                </a:lnTo>
                <a:lnTo>
                  <a:pt x="50292" y="147828"/>
                </a:lnTo>
                <a:lnTo>
                  <a:pt x="56387" y="146304"/>
                </a:lnTo>
                <a:lnTo>
                  <a:pt x="60960" y="146304"/>
                </a:lnTo>
                <a:lnTo>
                  <a:pt x="67056" y="144779"/>
                </a:lnTo>
                <a:lnTo>
                  <a:pt x="71628" y="141732"/>
                </a:lnTo>
                <a:lnTo>
                  <a:pt x="76200" y="140208"/>
                </a:lnTo>
                <a:lnTo>
                  <a:pt x="79248" y="137160"/>
                </a:lnTo>
                <a:lnTo>
                  <a:pt x="82296" y="132588"/>
                </a:lnTo>
                <a:lnTo>
                  <a:pt x="85344" y="128016"/>
                </a:lnTo>
                <a:lnTo>
                  <a:pt x="96012" y="86868"/>
                </a:lnTo>
                <a:lnTo>
                  <a:pt x="96012" y="74676"/>
                </a:lnTo>
                <a:lnTo>
                  <a:pt x="96012" y="62484"/>
                </a:lnTo>
                <a:lnTo>
                  <a:pt x="85344" y="22859"/>
                </a:lnTo>
                <a:lnTo>
                  <a:pt x="82296" y="16764"/>
                </a:lnTo>
                <a:lnTo>
                  <a:pt x="77724" y="13716"/>
                </a:lnTo>
                <a:lnTo>
                  <a:pt x="74676" y="9144"/>
                </a:lnTo>
                <a:lnTo>
                  <a:pt x="68580" y="6096"/>
                </a:lnTo>
                <a:lnTo>
                  <a:pt x="64008" y="4572"/>
                </a:lnTo>
                <a:lnTo>
                  <a:pt x="57912" y="3048"/>
                </a:lnTo>
                <a:lnTo>
                  <a:pt x="51816" y="1524"/>
                </a:lnTo>
                <a:lnTo>
                  <a:pt x="44195" y="1524"/>
                </a:lnTo>
                <a:lnTo>
                  <a:pt x="33528" y="0"/>
                </a:lnTo>
                <a:lnTo>
                  <a:pt x="21336" y="0"/>
                </a:lnTo>
                <a:lnTo>
                  <a:pt x="0" y="0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14644" y="1900427"/>
            <a:ext cx="123825" cy="154305"/>
          </a:xfrm>
          <a:custGeom>
            <a:avLst/>
            <a:gdLst/>
            <a:ahLst/>
            <a:cxnLst/>
            <a:rect l="l" t="t" r="r" b="b"/>
            <a:pathLst>
              <a:path w="123825" h="154305">
                <a:moveTo>
                  <a:pt x="0" y="77724"/>
                </a:moveTo>
                <a:lnTo>
                  <a:pt x="0" y="86868"/>
                </a:lnTo>
                <a:lnTo>
                  <a:pt x="0" y="94488"/>
                </a:lnTo>
                <a:lnTo>
                  <a:pt x="1524" y="103632"/>
                </a:lnTo>
                <a:lnTo>
                  <a:pt x="3048" y="109728"/>
                </a:lnTo>
                <a:lnTo>
                  <a:pt x="6096" y="117348"/>
                </a:lnTo>
                <a:lnTo>
                  <a:pt x="9144" y="123444"/>
                </a:lnTo>
                <a:lnTo>
                  <a:pt x="12192" y="129540"/>
                </a:lnTo>
                <a:lnTo>
                  <a:pt x="16764" y="134112"/>
                </a:lnTo>
                <a:lnTo>
                  <a:pt x="21336" y="138684"/>
                </a:lnTo>
                <a:lnTo>
                  <a:pt x="25908" y="143256"/>
                </a:lnTo>
                <a:lnTo>
                  <a:pt x="32004" y="146304"/>
                </a:lnTo>
                <a:lnTo>
                  <a:pt x="36576" y="149352"/>
                </a:lnTo>
                <a:lnTo>
                  <a:pt x="42672" y="150876"/>
                </a:lnTo>
                <a:lnTo>
                  <a:pt x="48768" y="152400"/>
                </a:lnTo>
                <a:lnTo>
                  <a:pt x="54864" y="153924"/>
                </a:lnTo>
                <a:lnTo>
                  <a:pt x="62484" y="153924"/>
                </a:lnTo>
                <a:lnTo>
                  <a:pt x="68580" y="153924"/>
                </a:lnTo>
                <a:lnTo>
                  <a:pt x="74676" y="152400"/>
                </a:lnTo>
                <a:lnTo>
                  <a:pt x="80772" y="150876"/>
                </a:lnTo>
                <a:lnTo>
                  <a:pt x="86868" y="149352"/>
                </a:lnTo>
                <a:lnTo>
                  <a:pt x="91439" y="146304"/>
                </a:lnTo>
                <a:lnTo>
                  <a:pt x="97536" y="143256"/>
                </a:lnTo>
                <a:lnTo>
                  <a:pt x="102108" y="138684"/>
                </a:lnTo>
                <a:lnTo>
                  <a:pt x="106679" y="134112"/>
                </a:lnTo>
                <a:lnTo>
                  <a:pt x="111252" y="129540"/>
                </a:lnTo>
                <a:lnTo>
                  <a:pt x="114300" y="123444"/>
                </a:lnTo>
                <a:lnTo>
                  <a:pt x="117348" y="117348"/>
                </a:lnTo>
                <a:lnTo>
                  <a:pt x="120396" y="111252"/>
                </a:lnTo>
                <a:lnTo>
                  <a:pt x="121920" y="103632"/>
                </a:lnTo>
                <a:lnTo>
                  <a:pt x="123444" y="94488"/>
                </a:lnTo>
                <a:lnTo>
                  <a:pt x="123444" y="85344"/>
                </a:lnTo>
                <a:lnTo>
                  <a:pt x="123444" y="76200"/>
                </a:lnTo>
                <a:lnTo>
                  <a:pt x="123444" y="67056"/>
                </a:lnTo>
                <a:lnTo>
                  <a:pt x="123444" y="57912"/>
                </a:lnTo>
                <a:lnTo>
                  <a:pt x="121920" y="50292"/>
                </a:lnTo>
                <a:lnTo>
                  <a:pt x="120396" y="42672"/>
                </a:lnTo>
                <a:lnTo>
                  <a:pt x="117348" y="36576"/>
                </a:lnTo>
                <a:lnTo>
                  <a:pt x="114300" y="30480"/>
                </a:lnTo>
                <a:lnTo>
                  <a:pt x="111252" y="24384"/>
                </a:lnTo>
                <a:lnTo>
                  <a:pt x="106679" y="18288"/>
                </a:lnTo>
                <a:lnTo>
                  <a:pt x="102108" y="15240"/>
                </a:lnTo>
                <a:lnTo>
                  <a:pt x="97536" y="10668"/>
                </a:lnTo>
                <a:lnTo>
                  <a:pt x="92964" y="7620"/>
                </a:lnTo>
                <a:lnTo>
                  <a:pt x="86868" y="4572"/>
                </a:lnTo>
                <a:lnTo>
                  <a:pt x="80772" y="3048"/>
                </a:lnTo>
                <a:lnTo>
                  <a:pt x="74676" y="1524"/>
                </a:lnTo>
                <a:lnTo>
                  <a:pt x="68580" y="0"/>
                </a:lnTo>
                <a:lnTo>
                  <a:pt x="62484" y="0"/>
                </a:lnTo>
                <a:lnTo>
                  <a:pt x="54864" y="0"/>
                </a:lnTo>
                <a:lnTo>
                  <a:pt x="48768" y="1524"/>
                </a:lnTo>
                <a:lnTo>
                  <a:pt x="42672" y="3048"/>
                </a:lnTo>
                <a:lnTo>
                  <a:pt x="36576" y="4572"/>
                </a:lnTo>
                <a:lnTo>
                  <a:pt x="30480" y="7620"/>
                </a:lnTo>
                <a:lnTo>
                  <a:pt x="25908" y="10668"/>
                </a:lnTo>
                <a:lnTo>
                  <a:pt x="21336" y="15240"/>
                </a:lnTo>
                <a:lnTo>
                  <a:pt x="16764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6096" y="36576"/>
                </a:lnTo>
                <a:lnTo>
                  <a:pt x="3048" y="42672"/>
                </a:lnTo>
                <a:lnTo>
                  <a:pt x="1524" y="50292"/>
                </a:lnTo>
                <a:lnTo>
                  <a:pt x="0" y="59436"/>
                </a:lnTo>
                <a:lnTo>
                  <a:pt x="0" y="67056"/>
                </a:lnTo>
                <a:lnTo>
                  <a:pt x="0" y="77724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50480" y="1918716"/>
            <a:ext cx="62865" cy="82550"/>
          </a:xfrm>
          <a:custGeom>
            <a:avLst/>
            <a:gdLst/>
            <a:ahLst/>
            <a:cxnLst/>
            <a:rect l="l" t="t" r="r" b="b"/>
            <a:pathLst>
              <a:path w="62865" h="82550">
                <a:moveTo>
                  <a:pt x="62483" y="82296"/>
                </a:moveTo>
                <a:lnTo>
                  <a:pt x="30480" y="0"/>
                </a:lnTo>
                <a:lnTo>
                  <a:pt x="0" y="82296"/>
                </a:lnTo>
                <a:lnTo>
                  <a:pt x="62483" y="82296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28432" y="1900427"/>
            <a:ext cx="125095" cy="154305"/>
          </a:xfrm>
          <a:custGeom>
            <a:avLst/>
            <a:gdLst/>
            <a:ahLst/>
            <a:cxnLst/>
            <a:rect l="l" t="t" r="r" b="b"/>
            <a:pathLst>
              <a:path w="125095" h="154305">
                <a:moveTo>
                  <a:pt x="0" y="77724"/>
                </a:moveTo>
                <a:lnTo>
                  <a:pt x="0" y="86868"/>
                </a:lnTo>
                <a:lnTo>
                  <a:pt x="0" y="94488"/>
                </a:lnTo>
                <a:lnTo>
                  <a:pt x="1524" y="103632"/>
                </a:lnTo>
                <a:lnTo>
                  <a:pt x="4572" y="109728"/>
                </a:lnTo>
                <a:lnTo>
                  <a:pt x="6096" y="117348"/>
                </a:lnTo>
                <a:lnTo>
                  <a:pt x="9144" y="123444"/>
                </a:lnTo>
                <a:lnTo>
                  <a:pt x="13716" y="129540"/>
                </a:lnTo>
                <a:lnTo>
                  <a:pt x="16764" y="134112"/>
                </a:lnTo>
                <a:lnTo>
                  <a:pt x="21336" y="138684"/>
                </a:lnTo>
                <a:lnTo>
                  <a:pt x="25908" y="143256"/>
                </a:lnTo>
                <a:lnTo>
                  <a:pt x="32004" y="146304"/>
                </a:lnTo>
                <a:lnTo>
                  <a:pt x="36576" y="149352"/>
                </a:lnTo>
                <a:lnTo>
                  <a:pt x="42672" y="150876"/>
                </a:lnTo>
                <a:lnTo>
                  <a:pt x="48768" y="152400"/>
                </a:lnTo>
                <a:lnTo>
                  <a:pt x="54864" y="153924"/>
                </a:lnTo>
                <a:lnTo>
                  <a:pt x="62484" y="153924"/>
                </a:lnTo>
                <a:lnTo>
                  <a:pt x="68580" y="153924"/>
                </a:lnTo>
                <a:lnTo>
                  <a:pt x="74676" y="152400"/>
                </a:lnTo>
                <a:lnTo>
                  <a:pt x="80772" y="150876"/>
                </a:lnTo>
                <a:lnTo>
                  <a:pt x="106679" y="134112"/>
                </a:lnTo>
                <a:lnTo>
                  <a:pt x="111252" y="129540"/>
                </a:lnTo>
                <a:lnTo>
                  <a:pt x="114300" y="123444"/>
                </a:lnTo>
                <a:lnTo>
                  <a:pt x="117348" y="117348"/>
                </a:lnTo>
                <a:lnTo>
                  <a:pt x="120396" y="111252"/>
                </a:lnTo>
                <a:lnTo>
                  <a:pt x="121920" y="103632"/>
                </a:lnTo>
                <a:lnTo>
                  <a:pt x="123444" y="94488"/>
                </a:lnTo>
                <a:lnTo>
                  <a:pt x="123444" y="85344"/>
                </a:lnTo>
                <a:lnTo>
                  <a:pt x="124968" y="76200"/>
                </a:lnTo>
                <a:lnTo>
                  <a:pt x="123444" y="67056"/>
                </a:lnTo>
                <a:lnTo>
                  <a:pt x="123444" y="57912"/>
                </a:lnTo>
                <a:lnTo>
                  <a:pt x="121920" y="50292"/>
                </a:lnTo>
                <a:lnTo>
                  <a:pt x="120396" y="42672"/>
                </a:lnTo>
                <a:lnTo>
                  <a:pt x="117348" y="36576"/>
                </a:lnTo>
                <a:lnTo>
                  <a:pt x="114300" y="30480"/>
                </a:lnTo>
                <a:lnTo>
                  <a:pt x="111252" y="24384"/>
                </a:lnTo>
                <a:lnTo>
                  <a:pt x="106679" y="18288"/>
                </a:lnTo>
                <a:lnTo>
                  <a:pt x="102108" y="15240"/>
                </a:lnTo>
                <a:lnTo>
                  <a:pt x="97536" y="10668"/>
                </a:lnTo>
                <a:lnTo>
                  <a:pt x="68580" y="0"/>
                </a:lnTo>
                <a:lnTo>
                  <a:pt x="62484" y="0"/>
                </a:lnTo>
                <a:lnTo>
                  <a:pt x="54864" y="0"/>
                </a:lnTo>
                <a:lnTo>
                  <a:pt x="48768" y="1524"/>
                </a:lnTo>
                <a:lnTo>
                  <a:pt x="42672" y="3048"/>
                </a:lnTo>
                <a:lnTo>
                  <a:pt x="36576" y="4572"/>
                </a:lnTo>
                <a:lnTo>
                  <a:pt x="30480" y="7620"/>
                </a:lnTo>
                <a:lnTo>
                  <a:pt x="25908" y="10668"/>
                </a:lnTo>
                <a:lnTo>
                  <a:pt x="21336" y="15240"/>
                </a:lnTo>
                <a:lnTo>
                  <a:pt x="16764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6096" y="36576"/>
                </a:lnTo>
                <a:lnTo>
                  <a:pt x="4572" y="42672"/>
                </a:lnTo>
                <a:lnTo>
                  <a:pt x="1524" y="50292"/>
                </a:lnTo>
                <a:lnTo>
                  <a:pt x="0" y="59436"/>
                </a:lnTo>
                <a:lnTo>
                  <a:pt x="0" y="67056"/>
                </a:lnTo>
                <a:lnTo>
                  <a:pt x="0" y="77724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78367" y="1903476"/>
            <a:ext cx="91440" cy="58419"/>
          </a:xfrm>
          <a:custGeom>
            <a:avLst/>
            <a:gdLst/>
            <a:ahLst/>
            <a:cxnLst/>
            <a:rect l="l" t="t" r="r" b="b"/>
            <a:pathLst>
              <a:path w="91440" h="58419">
                <a:moveTo>
                  <a:pt x="0" y="57912"/>
                </a:moveTo>
                <a:lnTo>
                  <a:pt x="33528" y="57912"/>
                </a:lnTo>
                <a:lnTo>
                  <a:pt x="48768" y="56388"/>
                </a:lnTo>
                <a:lnTo>
                  <a:pt x="59436" y="56388"/>
                </a:lnTo>
                <a:lnTo>
                  <a:pt x="68580" y="56388"/>
                </a:lnTo>
                <a:lnTo>
                  <a:pt x="74676" y="54864"/>
                </a:lnTo>
                <a:lnTo>
                  <a:pt x="77724" y="53340"/>
                </a:lnTo>
                <a:lnTo>
                  <a:pt x="80772" y="50292"/>
                </a:lnTo>
                <a:lnTo>
                  <a:pt x="83820" y="48768"/>
                </a:lnTo>
                <a:lnTo>
                  <a:pt x="86868" y="45720"/>
                </a:lnTo>
                <a:lnTo>
                  <a:pt x="88391" y="41148"/>
                </a:lnTo>
                <a:lnTo>
                  <a:pt x="89916" y="38100"/>
                </a:lnTo>
                <a:lnTo>
                  <a:pt x="91439" y="33528"/>
                </a:lnTo>
                <a:lnTo>
                  <a:pt x="91439" y="27432"/>
                </a:lnTo>
                <a:lnTo>
                  <a:pt x="91439" y="22860"/>
                </a:lnTo>
                <a:lnTo>
                  <a:pt x="89916" y="18288"/>
                </a:lnTo>
                <a:lnTo>
                  <a:pt x="88391" y="13716"/>
                </a:lnTo>
                <a:lnTo>
                  <a:pt x="85344" y="10668"/>
                </a:lnTo>
                <a:lnTo>
                  <a:pt x="82296" y="6096"/>
                </a:lnTo>
                <a:lnTo>
                  <a:pt x="77724" y="4572"/>
                </a:lnTo>
                <a:lnTo>
                  <a:pt x="73152" y="3048"/>
                </a:lnTo>
                <a:lnTo>
                  <a:pt x="68580" y="1524"/>
                </a:lnTo>
                <a:lnTo>
                  <a:pt x="64008" y="1524"/>
                </a:lnTo>
                <a:lnTo>
                  <a:pt x="57912" y="0"/>
                </a:lnTo>
                <a:lnTo>
                  <a:pt x="35052" y="0"/>
                </a:lnTo>
                <a:lnTo>
                  <a:pt x="0" y="0"/>
                </a:lnTo>
                <a:lnTo>
                  <a:pt x="0" y="57912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8541257" y="1861566"/>
            <a:ext cx="382905" cy="231775"/>
            <a:chOff x="8541257" y="1861566"/>
            <a:chExt cx="382905" cy="231775"/>
          </a:xfrm>
        </p:grpSpPr>
        <p:sp>
          <p:nvSpPr>
            <p:cNvPr id="59" name="object 59"/>
            <p:cNvSpPr/>
            <p:nvPr/>
          </p:nvSpPr>
          <p:spPr>
            <a:xfrm>
              <a:off x="8545067" y="1865376"/>
              <a:ext cx="154305" cy="224154"/>
            </a:xfrm>
            <a:custGeom>
              <a:avLst/>
              <a:gdLst/>
              <a:ahLst/>
              <a:cxnLst/>
              <a:rect l="l" t="t" r="r" b="b"/>
              <a:pathLst>
                <a:path w="154304" h="224155">
                  <a:moveTo>
                    <a:pt x="0" y="224027"/>
                  </a:moveTo>
                  <a:lnTo>
                    <a:pt x="0" y="0"/>
                  </a:lnTo>
                  <a:lnTo>
                    <a:pt x="153924" y="0"/>
                  </a:lnTo>
                  <a:lnTo>
                    <a:pt x="153924" y="38099"/>
                  </a:lnTo>
                  <a:lnTo>
                    <a:pt x="45719" y="38099"/>
                  </a:lnTo>
                  <a:lnTo>
                    <a:pt x="45719" y="91439"/>
                  </a:lnTo>
                  <a:lnTo>
                    <a:pt x="138684" y="91439"/>
                  </a:lnTo>
                  <a:lnTo>
                    <a:pt x="138684" y="129539"/>
                  </a:lnTo>
                  <a:lnTo>
                    <a:pt x="45719" y="129539"/>
                  </a:lnTo>
                  <a:lnTo>
                    <a:pt x="45719" y="224027"/>
                  </a:lnTo>
                  <a:lnTo>
                    <a:pt x="0" y="224027"/>
                  </a:lnTo>
                  <a:close/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695943" y="1865376"/>
              <a:ext cx="224154" cy="224154"/>
            </a:xfrm>
            <a:custGeom>
              <a:avLst/>
              <a:gdLst/>
              <a:ahLst/>
              <a:cxnLst/>
              <a:rect l="l" t="t" r="r" b="b"/>
              <a:pathLst>
                <a:path w="224154" h="224155">
                  <a:moveTo>
                    <a:pt x="224027" y="224027"/>
                  </a:moveTo>
                  <a:lnTo>
                    <a:pt x="175259" y="224027"/>
                  </a:lnTo>
                  <a:lnTo>
                    <a:pt x="156971" y="173735"/>
                  </a:lnTo>
                  <a:lnTo>
                    <a:pt x="67055" y="173735"/>
                  </a:lnTo>
                  <a:lnTo>
                    <a:pt x="48767" y="224027"/>
                  </a:lnTo>
                  <a:lnTo>
                    <a:pt x="0" y="224027"/>
                  </a:lnTo>
                  <a:lnTo>
                    <a:pt x="86867" y="0"/>
                  </a:lnTo>
                  <a:lnTo>
                    <a:pt x="134111" y="0"/>
                  </a:lnTo>
                  <a:lnTo>
                    <a:pt x="224027" y="224027"/>
                  </a:lnTo>
                  <a:close/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76715" y="1918716"/>
              <a:ext cx="60960" cy="82550"/>
            </a:xfrm>
            <a:custGeom>
              <a:avLst/>
              <a:gdLst/>
              <a:ahLst/>
              <a:cxnLst/>
              <a:rect l="l" t="t" r="r" b="b"/>
              <a:pathLst>
                <a:path w="60959" h="82550">
                  <a:moveTo>
                    <a:pt x="60960" y="82296"/>
                  </a:moveTo>
                  <a:lnTo>
                    <a:pt x="30480" y="0"/>
                  </a:lnTo>
                  <a:lnTo>
                    <a:pt x="0" y="82296"/>
                  </a:lnTo>
                  <a:lnTo>
                    <a:pt x="60960" y="82296"/>
                  </a:lnTo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9389364" y="1900427"/>
            <a:ext cx="125095" cy="154305"/>
          </a:xfrm>
          <a:custGeom>
            <a:avLst/>
            <a:gdLst/>
            <a:ahLst/>
            <a:cxnLst/>
            <a:rect l="l" t="t" r="r" b="b"/>
            <a:pathLst>
              <a:path w="125095" h="154305">
                <a:moveTo>
                  <a:pt x="0" y="77724"/>
                </a:moveTo>
                <a:lnTo>
                  <a:pt x="0" y="86868"/>
                </a:lnTo>
                <a:lnTo>
                  <a:pt x="1524" y="94488"/>
                </a:lnTo>
                <a:lnTo>
                  <a:pt x="3048" y="103632"/>
                </a:lnTo>
                <a:lnTo>
                  <a:pt x="4572" y="109728"/>
                </a:lnTo>
                <a:lnTo>
                  <a:pt x="7620" y="117348"/>
                </a:lnTo>
                <a:lnTo>
                  <a:pt x="10668" y="123444"/>
                </a:lnTo>
                <a:lnTo>
                  <a:pt x="13716" y="129540"/>
                </a:lnTo>
                <a:lnTo>
                  <a:pt x="18288" y="134112"/>
                </a:lnTo>
                <a:lnTo>
                  <a:pt x="22859" y="138684"/>
                </a:lnTo>
                <a:lnTo>
                  <a:pt x="27432" y="143256"/>
                </a:lnTo>
                <a:lnTo>
                  <a:pt x="32004" y="146304"/>
                </a:lnTo>
                <a:lnTo>
                  <a:pt x="38100" y="149352"/>
                </a:lnTo>
                <a:lnTo>
                  <a:pt x="44195" y="150876"/>
                </a:lnTo>
                <a:lnTo>
                  <a:pt x="50292" y="152400"/>
                </a:lnTo>
                <a:lnTo>
                  <a:pt x="56387" y="153924"/>
                </a:lnTo>
                <a:lnTo>
                  <a:pt x="62484" y="153924"/>
                </a:lnTo>
                <a:lnTo>
                  <a:pt x="70104" y="153924"/>
                </a:lnTo>
                <a:lnTo>
                  <a:pt x="76200" y="152400"/>
                </a:lnTo>
                <a:lnTo>
                  <a:pt x="111252" y="129540"/>
                </a:lnTo>
                <a:lnTo>
                  <a:pt x="115824" y="123444"/>
                </a:lnTo>
                <a:lnTo>
                  <a:pt x="124968" y="85344"/>
                </a:lnTo>
                <a:lnTo>
                  <a:pt x="124968" y="76200"/>
                </a:lnTo>
                <a:lnTo>
                  <a:pt x="124968" y="67056"/>
                </a:lnTo>
                <a:lnTo>
                  <a:pt x="123444" y="57912"/>
                </a:lnTo>
                <a:lnTo>
                  <a:pt x="123444" y="50292"/>
                </a:lnTo>
                <a:lnTo>
                  <a:pt x="120396" y="42672"/>
                </a:lnTo>
                <a:lnTo>
                  <a:pt x="103632" y="15240"/>
                </a:lnTo>
                <a:lnTo>
                  <a:pt x="99060" y="10668"/>
                </a:lnTo>
                <a:lnTo>
                  <a:pt x="94488" y="7620"/>
                </a:lnTo>
                <a:lnTo>
                  <a:pt x="88391" y="4572"/>
                </a:lnTo>
                <a:lnTo>
                  <a:pt x="82296" y="3048"/>
                </a:lnTo>
                <a:lnTo>
                  <a:pt x="76200" y="1524"/>
                </a:lnTo>
                <a:lnTo>
                  <a:pt x="70104" y="0"/>
                </a:lnTo>
                <a:lnTo>
                  <a:pt x="62484" y="0"/>
                </a:lnTo>
                <a:lnTo>
                  <a:pt x="56387" y="0"/>
                </a:lnTo>
                <a:lnTo>
                  <a:pt x="50292" y="1524"/>
                </a:lnTo>
                <a:lnTo>
                  <a:pt x="18288" y="19812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6576"/>
                </a:lnTo>
                <a:lnTo>
                  <a:pt x="4572" y="42672"/>
                </a:lnTo>
                <a:lnTo>
                  <a:pt x="3048" y="50292"/>
                </a:lnTo>
                <a:lnTo>
                  <a:pt x="1524" y="59436"/>
                </a:lnTo>
                <a:lnTo>
                  <a:pt x="0" y="67056"/>
                </a:lnTo>
                <a:lnTo>
                  <a:pt x="0" y="77724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40823" y="1903476"/>
            <a:ext cx="91440" cy="58419"/>
          </a:xfrm>
          <a:custGeom>
            <a:avLst/>
            <a:gdLst/>
            <a:ahLst/>
            <a:cxnLst/>
            <a:rect l="l" t="t" r="r" b="b"/>
            <a:pathLst>
              <a:path w="91440" h="58419">
                <a:moveTo>
                  <a:pt x="0" y="57912"/>
                </a:moveTo>
                <a:lnTo>
                  <a:pt x="33528" y="57912"/>
                </a:lnTo>
                <a:lnTo>
                  <a:pt x="47244" y="56388"/>
                </a:lnTo>
                <a:lnTo>
                  <a:pt x="59436" y="56388"/>
                </a:lnTo>
                <a:lnTo>
                  <a:pt x="68580" y="56388"/>
                </a:lnTo>
                <a:lnTo>
                  <a:pt x="73152" y="54864"/>
                </a:lnTo>
                <a:lnTo>
                  <a:pt x="77724" y="53340"/>
                </a:lnTo>
                <a:lnTo>
                  <a:pt x="80772" y="50292"/>
                </a:lnTo>
                <a:lnTo>
                  <a:pt x="83820" y="48768"/>
                </a:lnTo>
                <a:lnTo>
                  <a:pt x="86868" y="45720"/>
                </a:lnTo>
                <a:lnTo>
                  <a:pt x="88391" y="41148"/>
                </a:lnTo>
                <a:lnTo>
                  <a:pt x="89916" y="38100"/>
                </a:lnTo>
                <a:lnTo>
                  <a:pt x="89916" y="33528"/>
                </a:lnTo>
                <a:lnTo>
                  <a:pt x="91439" y="27432"/>
                </a:lnTo>
                <a:lnTo>
                  <a:pt x="89916" y="22860"/>
                </a:lnTo>
                <a:lnTo>
                  <a:pt x="89916" y="18288"/>
                </a:lnTo>
                <a:lnTo>
                  <a:pt x="86868" y="13716"/>
                </a:lnTo>
                <a:lnTo>
                  <a:pt x="85344" y="10668"/>
                </a:lnTo>
                <a:lnTo>
                  <a:pt x="80772" y="6096"/>
                </a:lnTo>
                <a:lnTo>
                  <a:pt x="77724" y="4572"/>
                </a:lnTo>
                <a:lnTo>
                  <a:pt x="73152" y="3048"/>
                </a:lnTo>
                <a:lnTo>
                  <a:pt x="68580" y="1524"/>
                </a:lnTo>
                <a:lnTo>
                  <a:pt x="64008" y="1524"/>
                </a:lnTo>
                <a:lnTo>
                  <a:pt x="56387" y="0"/>
                </a:lnTo>
                <a:lnTo>
                  <a:pt x="35052" y="0"/>
                </a:lnTo>
                <a:lnTo>
                  <a:pt x="0" y="0"/>
                </a:lnTo>
                <a:lnTo>
                  <a:pt x="0" y="57912"/>
                </a:lnTo>
              </a:path>
            </a:pathLst>
          </a:custGeom>
          <a:ln w="76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4840" y="2203703"/>
            <a:ext cx="9299575" cy="94615"/>
          </a:xfrm>
          <a:custGeom>
            <a:avLst/>
            <a:gdLst/>
            <a:ahLst/>
            <a:cxnLst/>
            <a:rect l="l" t="t" r="r" b="b"/>
            <a:pathLst>
              <a:path w="9299575" h="94614">
                <a:moveTo>
                  <a:pt x="15240" y="56329"/>
                </a:moveTo>
                <a:lnTo>
                  <a:pt x="0" y="47244"/>
                </a:lnTo>
                <a:lnTo>
                  <a:pt x="79248" y="1524"/>
                </a:lnTo>
                <a:lnTo>
                  <a:pt x="80772" y="1524"/>
                </a:lnTo>
                <a:lnTo>
                  <a:pt x="82296" y="0"/>
                </a:lnTo>
                <a:lnTo>
                  <a:pt x="83820" y="0"/>
                </a:lnTo>
                <a:lnTo>
                  <a:pt x="86868" y="1524"/>
                </a:lnTo>
                <a:lnTo>
                  <a:pt x="89916" y="4572"/>
                </a:lnTo>
                <a:lnTo>
                  <a:pt x="89916" y="6096"/>
                </a:lnTo>
                <a:lnTo>
                  <a:pt x="91440" y="7620"/>
                </a:lnTo>
                <a:lnTo>
                  <a:pt x="91440" y="12192"/>
                </a:lnTo>
                <a:lnTo>
                  <a:pt x="86868" y="16764"/>
                </a:lnTo>
                <a:lnTo>
                  <a:pt x="46634" y="39624"/>
                </a:lnTo>
                <a:lnTo>
                  <a:pt x="15240" y="39624"/>
                </a:lnTo>
                <a:lnTo>
                  <a:pt x="15240" y="56329"/>
                </a:lnTo>
                <a:close/>
              </a:path>
              <a:path w="9299575" h="94614">
                <a:moveTo>
                  <a:pt x="9266042" y="48006"/>
                </a:moveTo>
                <a:lnTo>
                  <a:pt x="9211056" y="16764"/>
                </a:lnTo>
                <a:lnTo>
                  <a:pt x="9208008" y="13716"/>
                </a:lnTo>
                <a:lnTo>
                  <a:pt x="9208008" y="6096"/>
                </a:lnTo>
                <a:lnTo>
                  <a:pt x="9214104" y="0"/>
                </a:lnTo>
                <a:lnTo>
                  <a:pt x="9215628" y="0"/>
                </a:lnTo>
                <a:lnTo>
                  <a:pt x="9218675" y="1524"/>
                </a:lnTo>
                <a:lnTo>
                  <a:pt x="9220200" y="1524"/>
                </a:lnTo>
                <a:lnTo>
                  <a:pt x="9286240" y="39624"/>
                </a:lnTo>
                <a:lnTo>
                  <a:pt x="9282684" y="39624"/>
                </a:lnTo>
                <a:lnTo>
                  <a:pt x="9282684" y="41148"/>
                </a:lnTo>
                <a:lnTo>
                  <a:pt x="9278112" y="41148"/>
                </a:lnTo>
                <a:lnTo>
                  <a:pt x="9266042" y="48006"/>
                </a:lnTo>
                <a:close/>
              </a:path>
              <a:path w="9299575" h="94614">
                <a:moveTo>
                  <a:pt x="86868" y="94488"/>
                </a:moveTo>
                <a:lnTo>
                  <a:pt x="79248" y="94488"/>
                </a:lnTo>
                <a:lnTo>
                  <a:pt x="15338" y="56388"/>
                </a:lnTo>
                <a:lnTo>
                  <a:pt x="15240" y="39624"/>
                </a:lnTo>
                <a:lnTo>
                  <a:pt x="46634" y="39624"/>
                </a:lnTo>
                <a:lnTo>
                  <a:pt x="43952" y="41148"/>
                </a:lnTo>
                <a:lnTo>
                  <a:pt x="19812" y="41148"/>
                </a:lnTo>
                <a:lnTo>
                  <a:pt x="19812" y="54864"/>
                </a:lnTo>
                <a:lnTo>
                  <a:pt x="43952" y="54864"/>
                </a:lnTo>
                <a:lnTo>
                  <a:pt x="86868" y="79248"/>
                </a:lnTo>
                <a:lnTo>
                  <a:pt x="91440" y="83820"/>
                </a:lnTo>
                <a:lnTo>
                  <a:pt x="91440" y="88392"/>
                </a:lnTo>
                <a:lnTo>
                  <a:pt x="89916" y="89916"/>
                </a:lnTo>
                <a:lnTo>
                  <a:pt x="89916" y="91440"/>
                </a:lnTo>
                <a:lnTo>
                  <a:pt x="86868" y="94488"/>
                </a:lnTo>
                <a:close/>
              </a:path>
              <a:path w="9299575" h="94614">
                <a:moveTo>
                  <a:pt x="9251289" y="56388"/>
                </a:moveTo>
                <a:lnTo>
                  <a:pt x="46634" y="56388"/>
                </a:lnTo>
                <a:lnTo>
                  <a:pt x="31882" y="48006"/>
                </a:lnTo>
                <a:lnTo>
                  <a:pt x="46634" y="39624"/>
                </a:lnTo>
                <a:lnTo>
                  <a:pt x="9251289" y="39624"/>
                </a:lnTo>
                <a:lnTo>
                  <a:pt x="9266042" y="48006"/>
                </a:lnTo>
                <a:lnTo>
                  <a:pt x="9251289" y="56388"/>
                </a:lnTo>
                <a:close/>
              </a:path>
              <a:path w="9299575" h="94614">
                <a:moveTo>
                  <a:pt x="9284110" y="56388"/>
                </a:moveTo>
                <a:lnTo>
                  <a:pt x="9282684" y="56388"/>
                </a:lnTo>
                <a:lnTo>
                  <a:pt x="9282684" y="39624"/>
                </a:lnTo>
                <a:lnTo>
                  <a:pt x="9286240" y="39624"/>
                </a:lnTo>
                <a:lnTo>
                  <a:pt x="9299448" y="47244"/>
                </a:lnTo>
                <a:lnTo>
                  <a:pt x="9284110" y="56388"/>
                </a:lnTo>
                <a:close/>
              </a:path>
              <a:path w="9299575" h="94614">
                <a:moveTo>
                  <a:pt x="19812" y="54864"/>
                </a:moveTo>
                <a:lnTo>
                  <a:pt x="19812" y="41148"/>
                </a:lnTo>
                <a:lnTo>
                  <a:pt x="31882" y="48006"/>
                </a:lnTo>
                <a:lnTo>
                  <a:pt x="19812" y="54864"/>
                </a:lnTo>
                <a:close/>
              </a:path>
              <a:path w="9299575" h="94614">
                <a:moveTo>
                  <a:pt x="31882" y="48006"/>
                </a:moveTo>
                <a:lnTo>
                  <a:pt x="19812" y="41148"/>
                </a:lnTo>
                <a:lnTo>
                  <a:pt x="43952" y="41148"/>
                </a:lnTo>
                <a:lnTo>
                  <a:pt x="31882" y="48006"/>
                </a:lnTo>
                <a:close/>
              </a:path>
              <a:path w="9299575" h="94614">
                <a:moveTo>
                  <a:pt x="9278112" y="54864"/>
                </a:moveTo>
                <a:lnTo>
                  <a:pt x="9266042" y="48006"/>
                </a:lnTo>
                <a:lnTo>
                  <a:pt x="9278112" y="41148"/>
                </a:lnTo>
                <a:lnTo>
                  <a:pt x="9278112" y="54864"/>
                </a:lnTo>
                <a:close/>
              </a:path>
              <a:path w="9299575" h="94614">
                <a:moveTo>
                  <a:pt x="9282684" y="54864"/>
                </a:moveTo>
                <a:lnTo>
                  <a:pt x="9278112" y="54864"/>
                </a:lnTo>
                <a:lnTo>
                  <a:pt x="9278112" y="41148"/>
                </a:lnTo>
                <a:lnTo>
                  <a:pt x="9282684" y="41148"/>
                </a:lnTo>
                <a:lnTo>
                  <a:pt x="9282684" y="54864"/>
                </a:lnTo>
                <a:close/>
              </a:path>
              <a:path w="9299575" h="94614">
                <a:moveTo>
                  <a:pt x="43952" y="54864"/>
                </a:moveTo>
                <a:lnTo>
                  <a:pt x="19812" y="54864"/>
                </a:lnTo>
                <a:lnTo>
                  <a:pt x="31882" y="48006"/>
                </a:lnTo>
                <a:lnTo>
                  <a:pt x="43952" y="54864"/>
                </a:lnTo>
                <a:close/>
              </a:path>
              <a:path w="9299575" h="94614">
                <a:moveTo>
                  <a:pt x="9220200" y="94488"/>
                </a:moveTo>
                <a:lnTo>
                  <a:pt x="9212580" y="94488"/>
                </a:lnTo>
                <a:lnTo>
                  <a:pt x="9208008" y="89916"/>
                </a:lnTo>
                <a:lnTo>
                  <a:pt x="9208008" y="82296"/>
                </a:lnTo>
                <a:lnTo>
                  <a:pt x="9211056" y="79248"/>
                </a:lnTo>
                <a:lnTo>
                  <a:pt x="9266042" y="48006"/>
                </a:lnTo>
                <a:lnTo>
                  <a:pt x="9278112" y="54864"/>
                </a:lnTo>
                <a:lnTo>
                  <a:pt x="9282684" y="54864"/>
                </a:lnTo>
                <a:lnTo>
                  <a:pt x="9282684" y="56388"/>
                </a:lnTo>
                <a:lnTo>
                  <a:pt x="9284110" y="56388"/>
                </a:lnTo>
                <a:lnTo>
                  <a:pt x="9220200" y="94488"/>
                </a:lnTo>
                <a:close/>
              </a:path>
              <a:path w="9299575" h="94614">
                <a:moveTo>
                  <a:pt x="15338" y="56388"/>
                </a:moveTo>
                <a:close/>
              </a:path>
            </a:pathLst>
          </a:custGeom>
          <a:solidFill>
            <a:srgbClr val="00BCF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1706117" y="2376677"/>
            <a:ext cx="518159" cy="795655"/>
            <a:chOff x="1706117" y="2376677"/>
            <a:chExt cx="518159" cy="795655"/>
          </a:xfrm>
        </p:grpSpPr>
        <p:sp>
          <p:nvSpPr>
            <p:cNvPr id="66" name="object 66"/>
            <p:cNvSpPr/>
            <p:nvPr/>
          </p:nvSpPr>
          <p:spPr>
            <a:xfrm>
              <a:off x="1711451" y="2382011"/>
              <a:ext cx="506095" cy="784860"/>
            </a:xfrm>
            <a:custGeom>
              <a:avLst/>
              <a:gdLst/>
              <a:ahLst/>
              <a:cxnLst/>
              <a:rect l="l" t="t" r="r" b="b"/>
              <a:pathLst>
                <a:path w="506094" h="784860">
                  <a:moveTo>
                    <a:pt x="379476" y="15240"/>
                  </a:moveTo>
                  <a:lnTo>
                    <a:pt x="126492" y="15240"/>
                  </a:lnTo>
                  <a:lnTo>
                    <a:pt x="126492" y="0"/>
                  </a:lnTo>
                  <a:lnTo>
                    <a:pt x="379476" y="0"/>
                  </a:lnTo>
                  <a:lnTo>
                    <a:pt x="379476" y="15240"/>
                  </a:lnTo>
                  <a:close/>
                </a:path>
                <a:path w="506094" h="784860">
                  <a:moveTo>
                    <a:pt x="379476" y="64008"/>
                  </a:moveTo>
                  <a:lnTo>
                    <a:pt x="126492" y="64008"/>
                  </a:lnTo>
                  <a:lnTo>
                    <a:pt x="126492" y="32004"/>
                  </a:lnTo>
                  <a:lnTo>
                    <a:pt x="379476" y="32004"/>
                  </a:lnTo>
                  <a:lnTo>
                    <a:pt x="379476" y="64008"/>
                  </a:lnTo>
                  <a:close/>
                </a:path>
                <a:path w="506094" h="784860">
                  <a:moveTo>
                    <a:pt x="379476" y="530352"/>
                  </a:moveTo>
                  <a:lnTo>
                    <a:pt x="126492" y="530352"/>
                  </a:lnTo>
                  <a:lnTo>
                    <a:pt x="126492" y="79248"/>
                  </a:lnTo>
                  <a:lnTo>
                    <a:pt x="379476" y="79248"/>
                  </a:lnTo>
                  <a:lnTo>
                    <a:pt x="379476" y="530352"/>
                  </a:lnTo>
                  <a:close/>
                </a:path>
                <a:path w="506094" h="784860">
                  <a:moveTo>
                    <a:pt x="252984" y="784860"/>
                  </a:moveTo>
                  <a:lnTo>
                    <a:pt x="0" y="530352"/>
                  </a:lnTo>
                  <a:lnTo>
                    <a:pt x="505968" y="530352"/>
                  </a:lnTo>
                  <a:lnTo>
                    <a:pt x="252984" y="784860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37943" y="2382011"/>
              <a:ext cx="253365" cy="64135"/>
            </a:xfrm>
            <a:custGeom>
              <a:avLst/>
              <a:gdLst/>
              <a:ahLst/>
              <a:cxnLst/>
              <a:rect l="l" t="t" r="r" b="b"/>
              <a:pathLst>
                <a:path w="253364" h="64135">
                  <a:moveTo>
                    <a:pt x="252983" y="0"/>
                  </a:moveTo>
                  <a:lnTo>
                    <a:pt x="252983" y="16763"/>
                  </a:lnTo>
                  <a:lnTo>
                    <a:pt x="0" y="16763"/>
                  </a:lnTo>
                  <a:lnTo>
                    <a:pt x="0" y="0"/>
                  </a:lnTo>
                  <a:lnTo>
                    <a:pt x="252983" y="0"/>
                  </a:lnTo>
                  <a:close/>
                </a:path>
                <a:path w="253364" h="64135">
                  <a:moveTo>
                    <a:pt x="252983" y="32003"/>
                  </a:moveTo>
                  <a:lnTo>
                    <a:pt x="252983" y="64007"/>
                  </a:lnTo>
                  <a:lnTo>
                    <a:pt x="0" y="64007"/>
                  </a:lnTo>
                  <a:lnTo>
                    <a:pt x="0" y="32003"/>
                  </a:lnTo>
                  <a:lnTo>
                    <a:pt x="252983" y="320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11451" y="2461259"/>
              <a:ext cx="508000" cy="706120"/>
            </a:xfrm>
            <a:custGeom>
              <a:avLst/>
              <a:gdLst/>
              <a:ahLst/>
              <a:cxnLst/>
              <a:rect l="l" t="t" r="r" b="b"/>
              <a:pathLst>
                <a:path w="508000" h="706119">
                  <a:moveTo>
                    <a:pt x="379475" y="0"/>
                  </a:moveTo>
                  <a:lnTo>
                    <a:pt x="379475" y="452628"/>
                  </a:lnTo>
                  <a:lnTo>
                    <a:pt x="507491" y="452628"/>
                  </a:lnTo>
                  <a:lnTo>
                    <a:pt x="252983" y="705612"/>
                  </a:lnTo>
                  <a:lnTo>
                    <a:pt x="0" y="452628"/>
                  </a:lnTo>
                  <a:lnTo>
                    <a:pt x="126492" y="452628"/>
                  </a:lnTo>
                  <a:lnTo>
                    <a:pt x="126492" y="0"/>
                  </a:lnTo>
                  <a:lnTo>
                    <a:pt x="379475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6422897" y="2376677"/>
            <a:ext cx="518159" cy="795655"/>
            <a:chOff x="6422897" y="2376677"/>
            <a:chExt cx="518159" cy="795655"/>
          </a:xfrm>
        </p:grpSpPr>
        <p:sp>
          <p:nvSpPr>
            <p:cNvPr id="70" name="object 70"/>
            <p:cNvSpPr/>
            <p:nvPr/>
          </p:nvSpPr>
          <p:spPr>
            <a:xfrm>
              <a:off x="6428231" y="2382011"/>
              <a:ext cx="506095" cy="784860"/>
            </a:xfrm>
            <a:custGeom>
              <a:avLst/>
              <a:gdLst/>
              <a:ahLst/>
              <a:cxnLst/>
              <a:rect l="l" t="t" r="r" b="b"/>
              <a:pathLst>
                <a:path w="506095" h="784860">
                  <a:moveTo>
                    <a:pt x="379476" y="15240"/>
                  </a:moveTo>
                  <a:lnTo>
                    <a:pt x="126492" y="15240"/>
                  </a:lnTo>
                  <a:lnTo>
                    <a:pt x="126492" y="0"/>
                  </a:lnTo>
                  <a:lnTo>
                    <a:pt x="379476" y="0"/>
                  </a:lnTo>
                  <a:lnTo>
                    <a:pt x="379476" y="15240"/>
                  </a:lnTo>
                  <a:close/>
                </a:path>
                <a:path w="506095" h="784860">
                  <a:moveTo>
                    <a:pt x="379476" y="64008"/>
                  </a:moveTo>
                  <a:lnTo>
                    <a:pt x="126492" y="64008"/>
                  </a:lnTo>
                  <a:lnTo>
                    <a:pt x="126492" y="32004"/>
                  </a:lnTo>
                  <a:lnTo>
                    <a:pt x="379476" y="32004"/>
                  </a:lnTo>
                  <a:lnTo>
                    <a:pt x="379476" y="64008"/>
                  </a:lnTo>
                  <a:close/>
                </a:path>
                <a:path w="506095" h="784860">
                  <a:moveTo>
                    <a:pt x="379476" y="530352"/>
                  </a:moveTo>
                  <a:lnTo>
                    <a:pt x="126492" y="530352"/>
                  </a:lnTo>
                  <a:lnTo>
                    <a:pt x="126492" y="79248"/>
                  </a:lnTo>
                  <a:lnTo>
                    <a:pt x="379476" y="79248"/>
                  </a:lnTo>
                  <a:lnTo>
                    <a:pt x="379476" y="530352"/>
                  </a:lnTo>
                  <a:close/>
                </a:path>
                <a:path w="506095" h="784860">
                  <a:moveTo>
                    <a:pt x="252984" y="784860"/>
                  </a:moveTo>
                  <a:lnTo>
                    <a:pt x="0" y="530352"/>
                  </a:lnTo>
                  <a:lnTo>
                    <a:pt x="505968" y="530352"/>
                  </a:lnTo>
                  <a:lnTo>
                    <a:pt x="252984" y="784860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54723" y="2382011"/>
              <a:ext cx="254635" cy="64135"/>
            </a:xfrm>
            <a:custGeom>
              <a:avLst/>
              <a:gdLst/>
              <a:ahLst/>
              <a:cxnLst/>
              <a:rect l="l" t="t" r="r" b="b"/>
              <a:pathLst>
                <a:path w="254634" h="64135">
                  <a:moveTo>
                    <a:pt x="254508" y="0"/>
                  </a:moveTo>
                  <a:lnTo>
                    <a:pt x="254508" y="16763"/>
                  </a:lnTo>
                  <a:lnTo>
                    <a:pt x="0" y="16763"/>
                  </a:lnTo>
                  <a:lnTo>
                    <a:pt x="0" y="0"/>
                  </a:lnTo>
                  <a:lnTo>
                    <a:pt x="254508" y="0"/>
                  </a:lnTo>
                  <a:close/>
                </a:path>
                <a:path w="254634" h="64135">
                  <a:moveTo>
                    <a:pt x="254508" y="32003"/>
                  </a:moveTo>
                  <a:lnTo>
                    <a:pt x="254508" y="64007"/>
                  </a:lnTo>
                  <a:lnTo>
                    <a:pt x="0" y="64007"/>
                  </a:lnTo>
                  <a:lnTo>
                    <a:pt x="0" y="32003"/>
                  </a:lnTo>
                  <a:lnTo>
                    <a:pt x="254508" y="320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28231" y="2461259"/>
              <a:ext cx="508000" cy="706120"/>
            </a:xfrm>
            <a:custGeom>
              <a:avLst/>
              <a:gdLst/>
              <a:ahLst/>
              <a:cxnLst/>
              <a:rect l="l" t="t" r="r" b="b"/>
              <a:pathLst>
                <a:path w="508000" h="706119">
                  <a:moveTo>
                    <a:pt x="381000" y="0"/>
                  </a:moveTo>
                  <a:lnTo>
                    <a:pt x="381000" y="452628"/>
                  </a:lnTo>
                  <a:lnTo>
                    <a:pt x="507492" y="452628"/>
                  </a:lnTo>
                  <a:lnTo>
                    <a:pt x="252984" y="705612"/>
                  </a:lnTo>
                  <a:lnTo>
                    <a:pt x="0" y="452628"/>
                  </a:lnTo>
                  <a:lnTo>
                    <a:pt x="126492" y="452628"/>
                  </a:lnTo>
                  <a:lnTo>
                    <a:pt x="126492" y="0"/>
                  </a:lnTo>
                  <a:lnTo>
                    <a:pt x="38100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4106417" y="2376677"/>
            <a:ext cx="518159" cy="2372995"/>
            <a:chOff x="4106417" y="2376677"/>
            <a:chExt cx="518159" cy="2372995"/>
          </a:xfrm>
        </p:grpSpPr>
        <p:sp>
          <p:nvSpPr>
            <p:cNvPr id="74" name="object 74"/>
            <p:cNvSpPr/>
            <p:nvPr/>
          </p:nvSpPr>
          <p:spPr>
            <a:xfrm>
              <a:off x="4111751" y="2382011"/>
              <a:ext cx="506095" cy="2360930"/>
            </a:xfrm>
            <a:custGeom>
              <a:avLst/>
              <a:gdLst/>
              <a:ahLst/>
              <a:cxnLst/>
              <a:rect l="l" t="t" r="r" b="b"/>
              <a:pathLst>
                <a:path w="506095" h="2360929">
                  <a:moveTo>
                    <a:pt x="379476" y="15240"/>
                  </a:moveTo>
                  <a:lnTo>
                    <a:pt x="126492" y="15240"/>
                  </a:lnTo>
                  <a:lnTo>
                    <a:pt x="126492" y="0"/>
                  </a:lnTo>
                  <a:lnTo>
                    <a:pt x="379476" y="0"/>
                  </a:lnTo>
                  <a:lnTo>
                    <a:pt x="379476" y="15240"/>
                  </a:lnTo>
                  <a:close/>
                </a:path>
                <a:path w="506095" h="2360929">
                  <a:moveTo>
                    <a:pt x="379476" y="64008"/>
                  </a:moveTo>
                  <a:lnTo>
                    <a:pt x="126492" y="64008"/>
                  </a:lnTo>
                  <a:lnTo>
                    <a:pt x="126492" y="32004"/>
                  </a:lnTo>
                  <a:lnTo>
                    <a:pt x="379476" y="32004"/>
                  </a:lnTo>
                  <a:lnTo>
                    <a:pt x="379476" y="64008"/>
                  </a:lnTo>
                  <a:close/>
                </a:path>
                <a:path w="506095" h="2360929">
                  <a:moveTo>
                    <a:pt x="379476" y="2107692"/>
                  </a:moveTo>
                  <a:lnTo>
                    <a:pt x="126492" y="2107692"/>
                  </a:lnTo>
                  <a:lnTo>
                    <a:pt x="126492" y="79248"/>
                  </a:lnTo>
                  <a:lnTo>
                    <a:pt x="379476" y="79248"/>
                  </a:lnTo>
                  <a:lnTo>
                    <a:pt x="379476" y="2107692"/>
                  </a:lnTo>
                  <a:close/>
                </a:path>
                <a:path w="506095" h="2360929">
                  <a:moveTo>
                    <a:pt x="252984" y="2360676"/>
                  </a:moveTo>
                  <a:lnTo>
                    <a:pt x="0" y="2107692"/>
                  </a:lnTo>
                  <a:lnTo>
                    <a:pt x="505968" y="2107692"/>
                  </a:lnTo>
                  <a:lnTo>
                    <a:pt x="252984" y="2360676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38243" y="2382011"/>
              <a:ext cx="254635" cy="64135"/>
            </a:xfrm>
            <a:custGeom>
              <a:avLst/>
              <a:gdLst/>
              <a:ahLst/>
              <a:cxnLst/>
              <a:rect l="l" t="t" r="r" b="b"/>
              <a:pathLst>
                <a:path w="254635" h="64135">
                  <a:moveTo>
                    <a:pt x="254508" y="0"/>
                  </a:moveTo>
                  <a:lnTo>
                    <a:pt x="254508" y="16763"/>
                  </a:lnTo>
                  <a:lnTo>
                    <a:pt x="0" y="16763"/>
                  </a:lnTo>
                  <a:lnTo>
                    <a:pt x="0" y="0"/>
                  </a:lnTo>
                  <a:lnTo>
                    <a:pt x="254508" y="0"/>
                  </a:lnTo>
                  <a:close/>
                </a:path>
                <a:path w="254635" h="64135">
                  <a:moveTo>
                    <a:pt x="254508" y="32003"/>
                  </a:moveTo>
                  <a:lnTo>
                    <a:pt x="254508" y="64007"/>
                  </a:lnTo>
                  <a:lnTo>
                    <a:pt x="0" y="64007"/>
                  </a:lnTo>
                  <a:lnTo>
                    <a:pt x="0" y="32003"/>
                  </a:lnTo>
                  <a:lnTo>
                    <a:pt x="254508" y="3200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11751" y="2461259"/>
              <a:ext cx="508000" cy="2283460"/>
            </a:xfrm>
            <a:custGeom>
              <a:avLst/>
              <a:gdLst/>
              <a:ahLst/>
              <a:cxnLst/>
              <a:rect l="l" t="t" r="r" b="b"/>
              <a:pathLst>
                <a:path w="508000" h="2283460">
                  <a:moveTo>
                    <a:pt x="381000" y="0"/>
                  </a:moveTo>
                  <a:lnTo>
                    <a:pt x="381000" y="2029967"/>
                  </a:lnTo>
                  <a:lnTo>
                    <a:pt x="507492" y="2029967"/>
                  </a:lnTo>
                  <a:lnTo>
                    <a:pt x="254508" y="2282951"/>
                  </a:lnTo>
                  <a:lnTo>
                    <a:pt x="0" y="2029967"/>
                  </a:lnTo>
                  <a:lnTo>
                    <a:pt x="126492" y="2029967"/>
                  </a:lnTo>
                  <a:lnTo>
                    <a:pt x="126492" y="0"/>
                  </a:lnTo>
                  <a:lnTo>
                    <a:pt x="38100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761" y="774954"/>
            <a:ext cx="10689590" cy="6014085"/>
            <a:chOff x="761" y="774954"/>
            <a:chExt cx="10689590" cy="6014085"/>
          </a:xfrm>
        </p:grpSpPr>
        <p:sp>
          <p:nvSpPr>
            <p:cNvPr id="78" name="object 78"/>
            <p:cNvSpPr/>
            <p:nvPr/>
          </p:nvSpPr>
          <p:spPr>
            <a:xfrm>
              <a:off x="8491728" y="2418587"/>
              <a:ext cx="506095" cy="2360930"/>
            </a:xfrm>
            <a:custGeom>
              <a:avLst/>
              <a:gdLst/>
              <a:ahLst/>
              <a:cxnLst/>
              <a:rect l="l" t="t" r="r" b="b"/>
              <a:pathLst>
                <a:path w="506095" h="2360929">
                  <a:moveTo>
                    <a:pt x="379476" y="15240"/>
                  </a:moveTo>
                  <a:lnTo>
                    <a:pt x="126492" y="15240"/>
                  </a:lnTo>
                  <a:lnTo>
                    <a:pt x="126492" y="0"/>
                  </a:lnTo>
                  <a:lnTo>
                    <a:pt x="379476" y="0"/>
                  </a:lnTo>
                  <a:lnTo>
                    <a:pt x="379476" y="15240"/>
                  </a:lnTo>
                  <a:close/>
                </a:path>
                <a:path w="506095" h="2360929">
                  <a:moveTo>
                    <a:pt x="379476" y="64008"/>
                  </a:moveTo>
                  <a:lnTo>
                    <a:pt x="126492" y="64008"/>
                  </a:lnTo>
                  <a:lnTo>
                    <a:pt x="126492" y="32004"/>
                  </a:lnTo>
                  <a:lnTo>
                    <a:pt x="379476" y="32004"/>
                  </a:lnTo>
                  <a:lnTo>
                    <a:pt x="379476" y="64008"/>
                  </a:lnTo>
                  <a:close/>
                </a:path>
                <a:path w="506095" h="2360929">
                  <a:moveTo>
                    <a:pt x="379476" y="2107692"/>
                  </a:moveTo>
                  <a:lnTo>
                    <a:pt x="126492" y="2107692"/>
                  </a:lnTo>
                  <a:lnTo>
                    <a:pt x="126492" y="79248"/>
                  </a:lnTo>
                  <a:lnTo>
                    <a:pt x="379476" y="79248"/>
                  </a:lnTo>
                  <a:lnTo>
                    <a:pt x="379476" y="2107692"/>
                  </a:lnTo>
                  <a:close/>
                </a:path>
                <a:path w="506095" h="2360929">
                  <a:moveTo>
                    <a:pt x="252984" y="2360676"/>
                  </a:moveTo>
                  <a:lnTo>
                    <a:pt x="0" y="2107692"/>
                  </a:lnTo>
                  <a:lnTo>
                    <a:pt x="505968" y="2107692"/>
                  </a:lnTo>
                  <a:lnTo>
                    <a:pt x="252984" y="2360676"/>
                  </a:lnTo>
                  <a:close/>
                </a:path>
              </a:pathLst>
            </a:custGeom>
            <a:solidFill>
              <a:srgbClr val="00BC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18219" y="2420112"/>
              <a:ext cx="253365" cy="62865"/>
            </a:xfrm>
            <a:custGeom>
              <a:avLst/>
              <a:gdLst/>
              <a:ahLst/>
              <a:cxnLst/>
              <a:rect l="l" t="t" r="r" b="b"/>
              <a:pathLst>
                <a:path w="253365" h="62864">
                  <a:moveTo>
                    <a:pt x="252983" y="0"/>
                  </a:moveTo>
                  <a:lnTo>
                    <a:pt x="252983" y="15239"/>
                  </a:lnTo>
                  <a:lnTo>
                    <a:pt x="0" y="15239"/>
                  </a:lnTo>
                  <a:lnTo>
                    <a:pt x="0" y="0"/>
                  </a:lnTo>
                  <a:lnTo>
                    <a:pt x="252983" y="0"/>
                  </a:lnTo>
                  <a:close/>
                </a:path>
                <a:path w="253365" h="62864">
                  <a:moveTo>
                    <a:pt x="252983" y="30479"/>
                  </a:moveTo>
                  <a:lnTo>
                    <a:pt x="252983" y="62484"/>
                  </a:lnTo>
                  <a:lnTo>
                    <a:pt x="0" y="62484"/>
                  </a:lnTo>
                  <a:lnTo>
                    <a:pt x="0" y="30479"/>
                  </a:lnTo>
                  <a:lnTo>
                    <a:pt x="252983" y="30479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491728" y="2497835"/>
              <a:ext cx="506095" cy="2283460"/>
            </a:xfrm>
            <a:custGeom>
              <a:avLst/>
              <a:gdLst/>
              <a:ahLst/>
              <a:cxnLst/>
              <a:rect l="l" t="t" r="r" b="b"/>
              <a:pathLst>
                <a:path w="506095" h="2283460">
                  <a:moveTo>
                    <a:pt x="379475" y="0"/>
                  </a:moveTo>
                  <a:lnTo>
                    <a:pt x="379475" y="2029967"/>
                  </a:lnTo>
                  <a:lnTo>
                    <a:pt x="505967" y="2029967"/>
                  </a:lnTo>
                  <a:lnTo>
                    <a:pt x="252983" y="2282951"/>
                  </a:lnTo>
                  <a:lnTo>
                    <a:pt x="0" y="2029967"/>
                  </a:lnTo>
                  <a:lnTo>
                    <a:pt x="126492" y="2029967"/>
                  </a:lnTo>
                  <a:lnTo>
                    <a:pt x="126492" y="0"/>
                  </a:lnTo>
                  <a:lnTo>
                    <a:pt x="379475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095" y="780288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0380964" y="6523972"/>
            <a:ext cx="21018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10" dirty="0">
                <a:latin typeface="Arial MT"/>
                <a:cs typeface="Arial MT"/>
              </a:rPr>
              <a:t>1</a:t>
            </a:r>
            <a:r>
              <a:rPr sz="140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4191"/>
            <a:ext cx="10689590" cy="6012180"/>
            <a:chOff x="0" y="774191"/>
            <a:chExt cx="10689590" cy="6012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191"/>
              <a:ext cx="10689335" cy="6012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5752" y="897635"/>
              <a:ext cx="1135379" cy="6004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45865" marR="5080">
              <a:lnSpc>
                <a:spcPct val="100299"/>
              </a:lnSpc>
              <a:spcBef>
                <a:spcPts val="90"/>
              </a:spcBef>
            </a:pPr>
            <a:r>
              <a:rPr sz="3850" dirty="0"/>
              <a:t>GOVERNMENT </a:t>
            </a:r>
            <a:r>
              <a:rPr sz="3850" spc="5" dirty="0"/>
              <a:t> </a:t>
            </a:r>
            <a:r>
              <a:rPr sz="3850" dirty="0"/>
              <a:t>INITIATIVE</a:t>
            </a:r>
            <a:r>
              <a:rPr sz="3850" spc="-75" dirty="0"/>
              <a:t> </a:t>
            </a:r>
            <a:r>
              <a:rPr sz="3850" dirty="0"/>
              <a:t>AND </a:t>
            </a:r>
            <a:r>
              <a:rPr sz="3850" spc="-1045" dirty="0"/>
              <a:t> </a:t>
            </a:r>
            <a:r>
              <a:rPr sz="3850" spc="-5" dirty="0"/>
              <a:t>POLICIES</a:t>
            </a:r>
            <a:endParaRPr sz="3850"/>
          </a:p>
        </p:txBody>
      </p:sp>
      <p:sp>
        <p:nvSpPr>
          <p:cNvPr id="6" name="object 6"/>
          <p:cNvSpPr/>
          <p:nvPr/>
        </p:nvSpPr>
        <p:spPr>
          <a:xfrm>
            <a:off x="6095" y="780287"/>
            <a:ext cx="10678795" cy="6003290"/>
          </a:xfrm>
          <a:custGeom>
            <a:avLst/>
            <a:gdLst/>
            <a:ahLst/>
            <a:cxnLst/>
            <a:rect l="l" t="t" r="r" b="b"/>
            <a:pathLst>
              <a:path w="10678795" h="6003290">
                <a:moveTo>
                  <a:pt x="0" y="0"/>
                </a:moveTo>
                <a:lnTo>
                  <a:pt x="10678668" y="0"/>
                </a:lnTo>
                <a:lnTo>
                  <a:pt x="10678668" y="6003035"/>
                </a:lnTo>
                <a:lnTo>
                  <a:pt x="0" y="6003035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33372"/>
            <a:ext cx="10689590" cy="4537075"/>
            <a:chOff x="0" y="1833372"/>
            <a:chExt cx="10689590" cy="4537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33372"/>
              <a:ext cx="10689335" cy="45369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64180" y="2668523"/>
              <a:ext cx="980440" cy="980440"/>
            </a:xfrm>
            <a:custGeom>
              <a:avLst/>
              <a:gdLst/>
              <a:ahLst/>
              <a:cxnLst/>
              <a:rect l="l" t="t" r="r" b="b"/>
              <a:pathLst>
                <a:path w="980439" h="980439">
                  <a:moveTo>
                    <a:pt x="490728" y="979932"/>
                  </a:moveTo>
                  <a:lnTo>
                    <a:pt x="443428" y="977688"/>
                  </a:lnTo>
                  <a:lnTo>
                    <a:pt x="397409" y="971092"/>
                  </a:lnTo>
                  <a:lnTo>
                    <a:pt x="352875" y="960350"/>
                  </a:lnTo>
                  <a:lnTo>
                    <a:pt x="310031" y="945666"/>
                  </a:lnTo>
                  <a:lnTo>
                    <a:pt x="269082" y="927244"/>
                  </a:lnTo>
                  <a:lnTo>
                    <a:pt x="230232" y="905291"/>
                  </a:lnTo>
                  <a:lnTo>
                    <a:pt x="193687" y="880009"/>
                  </a:lnTo>
                  <a:lnTo>
                    <a:pt x="159650" y="851604"/>
                  </a:lnTo>
                  <a:lnTo>
                    <a:pt x="128327" y="820281"/>
                  </a:lnTo>
                  <a:lnTo>
                    <a:pt x="99922" y="786244"/>
                  </a:lnTo>
                  <a:lnTo>
                    <a:pt x="74640" y="749699"/>
                  </a:lnTo>
                  <a:lnTo>
                    <a:pt x="52687" y="710849"/>
                  </a:lnTo>
                  <a:lnTo>
                    <a:pt x="34265" y="669900"/>
                  </a:lnTo>
                  <a:lnTo>
                    <a:pt x="19581" y="627056"/>
                  </a:lnTo>
                  <a:lnTo>
                    <a:pt x="8839" y="582522"/>
                  </a:lnTo>
                  <a:lnTo>
                    <a:pt x="2243" y="536503"/>
                  </a:lnTo>
                  <a:lnTo>
                    <a:pt x="0" y="489204"/>
                  </a:lnTo>
                  <a:lnTo>
                    <a:pt x="2243" y="442157"/>
                  </a:lnTo>
                  <a:lnTo>
                    <a:pt x="8839" y="396362"/>
                  </a:lnTo>
                  <a:lnTo>
                    <a:pt x="19581" y="352024"/>
                  </a:lnTo>
                  <a:lnTo>
                    <a:pt x="34265" y="309350"/>
                  </a:lnTo>
                  <a:lnTo>
                    <a:pt x="52687" y="268546"/>
                  </a:lnTo>
                  <a:lnTo>
                    <a:pt x="74640" y="229820"/>
                  </a:lnTo>
                  <a:lnTo>
                    <a:pt x="99922" y="193377"/>
                  </a:lnTo>
                  <a:lnTo>
                    <a:pt x="128327" y="159424"/>
                  </a:lnTo>
                  <a:lnTo>
                    <a:pt x="159650" y="128168"/>
                  </a:lnTo>
                  <a:lnTo>
                    <a:pt x="193687" y="99816"/>
                  </a:lnTo>
                  <a:lnTo>
                    <a:pt x="230232" y="74573"/>
                  </a:lnTo>
                  <a:lnTo>
                    <a:pt x="269082" y="52648"/>
                  </a:lnTo>
                  <a:lnTo>
                    <a:pt x="310031" y="34245"/>
                  </a:lnTo>
                  <a:lnTo>
                    <a:pt x="352875" y="19573"/>
                  </a:lnTo>
                  <a:lnTo>
                    <a:pt x="397409" y="8836"/>
                  </a:lnTo>
                  <a:lnTo>
                    <a:pt x="443428" y="2243"/>
                  </a:lnTo>
                  <a:lnTo>
                    <a:pt x="490728" y="0"/>
                  </a:lnTo>
                  <a:lnTo>
                    <a:pt x="537774" y="2243"/>
                  </a:lnTo>
                  <a:lnTo>
                    <a:pt x="583569" y="8836"/>
                  </a:lnTo>
                  <a:lnTo>
                    <a:pt x="627907" y="19573"/>
                  </a:lnTo>
                  <a:lnTo>
                    <a:pt x="670581" y="34245"/>
                  </a:lnTo>
                  <a:lnTo>
                    <a:pt x="711385" y="52648"/>
                  </a:lnTo>
                  <a:lnTo>
                    <a:pt x="750111" y="74573"/>
                  </a:lnTo>
                  <a:lnTo>
                    <a:pt x="786554" y="99816"/>
                  </a:lnTo>
                  <a:lnTo>
                    <a:pt x="820507" y="128168"/>
                  </a:lnTo>
                  <a:lnTo>
                    <a:pt x="851763" y="159424"/>
                  </a:lnTo>
                  <a:lnTo>
                    <a:pt x="880115" y="193377"/>
                  </a:lnTo>
                  <a:lnTo>
                    <a:pt x="905358" y="229820"/>
                  </a:lnTo>
                  <a:lnTo>
                    <a:pt x="927283" y="268546"/>
                  </a:lnTo>
                  <a:lnTo>
                    <a:pt x="945686" y="309350"/>
                  </a:lnTo>
                  <a:lnTo>
                    <a:pt x="960358" y="352024"/>
                  </a:lnTo>
                  <a:lnTo>
                    <a:pt x="971095" y="396362"/>
                  </a:lnTo>
                  <a:lnTo>
                    <a:pt x="977688" y="442157"/>
                  </a:lnTo>
                  <a:lnTo>
                    <a:pt x="979931" y="489204"/>
                  </a:lnTo>
                  <a:lnTo>
                    <a:pt x="977688" y="536503"/>
                  </a:lnTo>
                  <a:lnTo>
                    <a:pt x="971095" y="582522"/>
                  </a:lnTo>
                  <a:lnTo>
                    <a:pt x="960358" y="627056"/>
                  </a:lnTo>
                  <a:lnTo>
                    <a:pt x="945686" y="669900"/>
                  </a:lnTo>
                  <a:lnTo>
                    <a:pt x="927283" y="710849"/>
                  </a:lnTo>
                  <a:lnTo>
                    <a:pt x="905358" y="749699"/>
                  </a:lnTo>
                  <a:lnTo>
                    <a:pt x="880115" y="786244"/>
                  </a:lnTo>
                  <a:lnTo>
                    <a:pt x="851763" y="820281"/>
                  </a:lnTo>
                  <a:lnTo>
                    <a:pt x="820507" y="851604"/>
                  </a:lnTo>
                  <a:lnTo>
                    <a:pt x="786554" y="880009"/>
                  </a:lnTo>
                  <a:lnTo>
                    <a:pt x="750111" y="905291"/>
                  </a:lnTo>
                  <a:lnTo>
                    <a:pt x="711385" y="927244"/>
                  </a:lnTo>
                  <a:lnTo>
                    <a:pt x="670581" y="945666"/>
                  </a:lnTo>
                  <a:lnTo>
                    <a:pt x="627907" y="960350"/>
                  </a:lnTo>
                  <a:lnTo>
                    <a:pt x="583569" y="971092"/>
                  </a:lnTo>
                  <a:lnTo>
                    <a:pt x="537774" y="977688"/>
                  </a:lnTo>
                  <a:lnTo>
                    <a:pt x="490728" y="979932"/>
                  </a:lnTo>
                  <a:close/>
                </a:path>
              </a:pathLst>
            </a:custGeom>
            <a:solidFill>
              <a:srgbClr val="0FA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2716" y="2631947"/>
              <a:ext cx="980440" cy="980440"/>
            </a:xfrm>
            <a:custGeom>
              <a:avLst/>
              <a:gdLst/>
              <a:ahLst/>
              <a:cxnLst/>
              <a:rect l="l" t="t" r="r" b="b"/>
              <a:pathLst>
                <a:path w="980440" h="980439">
                  <a:moveTo>
                    <a:pt x="490728" y="979932"/>
                  </a:moveTo>
                  <a:lnTo>
                    <a:pt x="443428" y="977688"/>
                  </a:lnTo>
                  <a:lnTo>
                    <a:pt x="397409" y="971092"/>
                  </a:lnTo>
                  <a:lnTo>
                    <a:pt x="352875" y="960350"/>
                  </a:lnTo>
                  <a:lnTo>
                    <a:pt x="310031" y="945666"/>
                  </a:lnTo>
                  <a:lnTo>
                    <a:pt x="269082" y="927244"/>
                  </a:lnTo>
                  <a:lnTo>
                    <a:pt x="230232" y="905291"/>
                  </a:lnTo>
                  <a:lnTo>
                    <a:pt x="193687" y="880009"/>
                  </a:lnTo>
                  <a:lnTo>
                    <a:pt x="159650" y="851604"/>
                  </a:lnTo>
                  <a:lnTo>
                    <a:pt x="128327" y="820281"/>
                  </a:lnTo>
                  <a:lnTo>
                    <a:pt x="99922" y="786244"/>
                  </a:lnTo>
                  <a:lnTo>
                    <a:pt x="74640" y="749699"/>
                  </a:lnTo>
                  <a:lnTo>
                    <a:pt x="52687" y="710849"/>
                  </a:lnTo>
                  <a:lnTo>
                    <a:pt x="34265" y="669900"/>
                  </a:lnTo>
                  <a:lnTo>
                    <a:pt x="19581" y="627056"/>
                  </a:lnTo>
                  <a:lnTo>
                    <a:pt x="8839" y="582522"/>
                  </a:lnTo>
                  <a:lnTo>
                    <a:pt x="2243" y="536503"/>
                  </a:lnTo>
                  <a:lnTo>
                    <a:pt x="0" y="489204"/>
                  </a:lnTo>
                  <a:lnTo>
                    <a:pt x="2243" y="442157"/>
                  </a:lnTo>
                  <a:lnTo>
                    <a:pt x="8839" y="396362"/>
                  </a:lnTo>
                  <a:lnTo>
                    <a:pt x="19581" y="352024"/>
                  </a:lnTo>
                  <a:lnTo>
                    <a:pt x="34265" y="309350"/>
                  </a:lnTo>
                  <a:lnTo>
                    <a:pt x="52687" y="268546"/>
                  </a:lnTo>
                  <a:lnTo>
                    <a:pt x="74640" y="229820"/>
                  </a:lnTo>
                  <a:lnTo>
                    <a:pt x="99922" y="193377"/>
                  </a:lnTo>
                  <a:lnTo>
                    <a:pt x="128327" y="159424"/>
                  </a:lnTo>
                  <a:lnTo>
                    <a:pt x="159650" y="128168"/>
                  </a:lnTo>
                  <a:lnTo>
                    <a:pt x="193687" y="99816"/>
                  </a:lnTo>
                  <a:lnTo>
                    <a:pt x="230232" y="74573"/>
                  </a:lnTo>
                  <a:lnTo>
                    <a:pt x="269082" y="52648"/>
                  </a:lnTo>
                  <a:lnTo>
                    <a:pt x="310031" y="34245"/>
                  </a:lnTo>
                  <a:lnTo>
                    <a:pt x="352875" y="19573"/>
                  </a:lnTo>
                  <a:lnTo>
                    <a:pt x="397409" y="8836"/>
                  </a:lnTo>
                  <a:lnTo>
                    <a:pt x="443428" y="2243"/>
                  </a:lnTo>
                  <a:lnTo>
                    <a:pt x="490728" y="0"/>
                  </a:lnTo>
                  <a:lnTo>
                    <a:pt x="537774" y="2243"/>
                  </a:lnTo>
                  <a:lnTo>
                    <a:pt x="583569" y="8836"/>
                  </a:lnTo>
                  <a:lnTo>
                    <a:pt x="627907" y="19573"/>
                  </a:lnTo>
                  <a:lnTo>
                    <a:pt x="670581" y="34245"/>
                  </a:lnTo>
                  <a:lnTo>
                    <a:pt x="711385" y="52648"/>
                  </a:lnTo>
                  <a:lnTo>
                    <a:pt x="750111" y="74573"/>
                  </a:lnTo>
                  <a:lnTo>
                    <a:pt x="786554" y="99816"/>
                  </a:lnTo>
                  <a:lnTo>
                    <a:pt x="820507" y="128168"/>
                  </a:lnTo>
                  <a:lnTo>
                    <a:pt x="851763" y="159424"/>
                  </a:lnTo>
                  <a:lnTo>
                    <a:pt x="880115" y="193377"/>
                  </a:lnTo>
                  <a:lnTo>
                    <a:pt x="905358" y="229820"/>
                  </a:lnTo>
                  <a:lnTo>
                    <a:pt x="927283" y="268546"/>
                  </a:lnTo>
                  <a:lnTo>
                    <a:pt x="945686" y="309350"/>
                  </a:lnTo>
                  <a:lnTo>
                    <a:pt x="960358" y="352024"/>
                  </a:lnTo>
                  <a:lnTo>
                    <a:pt x="971095" y="396362"/>
                  </a:lnTo>
                  <a:lnTo>
                    <a:pt x="977688" y="442157"/>
                  </a:lnTo>
                  <a:lnTo>
                    <a:pt x="979931" y="489204"/>
                  </a:lnTo>
                  <a:lnTo>
                    <a:pt x="977688" y="536503"/>
                  </a:lnTo>
                  <a:lnTo>
                    <a:pt x="971095" y="582522"/>
                  </a:lnTo>
                  <a:lnTo>
                    <a:pt x="960358" y="627056"/>
                  </a:lnTo>
                  <a:lnTo>
                    <a:pt x="945686" y="669900"/>
                  </a:lnTo>
                  <a:lnTo>
                    <a:pt x="927283" y="710849"/>
                  </a:lnTo>
                  <a:lnTo>
                    <a:pt x="905358" y="749699"/>
                  </a:lnTo>
                  <a:lnTo>
                    <a:pt x="880115" y="786244"/>
                  </a:lnTo>
                  <a:lnTo>
                    <a:pt x="851763" y="820281"/>
                  </a:lnTo>
                  <a:lnTo>
                    <a:pt x="820507" y="851604"/>
                  </a:lnTo>
                  <a:lnTo>
                    <a:pt x="786554" y="880009"/>
                  </a:lnTo>
                  <a:lnTo>
                    <a:pt x="750111" y="905291"/>
                  </a:lnTo>
                  <a:lnTo>
                    <a:pt x="711385" y="927244"/>
                  </a:lnTo>
                  <a:lnTo>
                    <a:pt x="670581" y="945666"/>
                  </a:lnTo>
                  <a:lnTo>
                    <a:pt x="627907" y="960350"/>
                  </a:lnTo>
                  <a:lnTo>
                    <a:pt x="583569" y="971092"/>
                  </a:lnTo>
                  <a:lnTo>
                    <a:pt x="537774" y="977688"/>
                  </a:lnTo>
                  <a:lnTo>
                    <a:pt x="490728" y="979932"/>
                  </a:lnTo>
                  <a:close/>
                </a:path>
              </a:pathLst>
            </a:custGeom>
            <a:solidFill>
              <a:srgbClr val="F29A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9620" y="4690872"/>
              <a:ext cx="980440" cy="980440"/>
            </a:xfrm>
            <a:custGeom>
              <a:avLst/>
              <a:gdLst/>
              <a:ahLst/>
              <a:cxnLst/>
              <a:rect l="l" t="t" r="r" b="b"/>
              <a:pathLst>
                <a:path w="980439" h="980439">
                  <a:moveTo>
                    <a:pt x="490728" y="979932"/>
                  </a:moveTo>
                  <a:lnTo>
                    <a:pt x="443428" y="977688"/>
                  </a:lnTo>
                  <a:lnTo>
                    <a:pt x="397409" y="971092"/>
                  </a:lnTo>
                  <a:lnTo>
                    <a:pt x="352875" y="960350"/>
                  </a:lnTo>
                  <a:lnTo>
                    <a:pt x="310031" y="945666"/>
                  </a:lnTo>
                  <a:lnTo>
                    <a:pt x="269082" y="927244"/>
                  </a:lnTo>
                  <a:lnTo>
                    <a:pt x="230232" y="905291"/>
                  </a:lnTo>
                  <a:lnTo>
                    <a:pt x="193687" y="880009"/>
                  </a:lnTo>
                  <a:lnTo>
                    <a:pt x="159650" y="851604"/>
                  </a:lnTo>
                  <a:lnTo>
                    <a:pt x="128327" y="820281"/>
                  </a:lnTo>
                  <a:lnTo>
                    <a:pt x="99922" y="786244"/>
                  </a:lnTo>
                  <a:lnTo>
                    <a:pt x="74640" y="749699"/>
                  </a:lnTo>
                  <a:lnTo>
                    <a:pt x="52687" y="710849"/>
                  </a:lnTo>
                  <a:lnTo>
                    <a:pt x="34265" y="669900"/>
                  </a:lnTo>
                  <a:lnTo>
                    <a:pt x="19581" y="627056"/>
                  </a:lnTo>
                  <a:lnTo>
                    <a:pt x="8839" y="582522"/>
                  </a:lnTo>
                  <a:lnTo>
                    <a:pt x="2243" y="536503"/>
                  </a:lnTo>
                  <a:lnTo>
                    <a:pt x="0" y="489204"/>
                  </a:lnTo>
                  <a:lnTo>
                    <a:pt x="2243" y="442157"/>
                  </a:lnTo>
                  <a:lnTo>
                    <a:pt x="8839" y="396362"/>
                  </a:lnTo>
                  <a:lnTo>
                    <a:pt x="19581" y="352024"/>
                  </a:lnTo>
                  <a:lnTo>
                    <a:pt x="34265" y="309350"/>
                  </a:lnTo>
                  <a:lnTo>
                    <a:pt x="52687" y="268546"/>
                  </a:lnTo>
                  <a:lnTo>
                    <a:pt x="74640" y="229820"/>
                  </a:lnTo>
                  <a:lnTo>
                    <a:pt x="99922" y="193377"/>
                  </a:lnTo>
                  <a:lnTo>
                    <a:pt x="128327" y="159424"/>
                  </a:lnTo>
                  <a:lnTo>
                    <a:pt x="159650" y="128168"/>
                  </a:lnTo>
                  <a:lnTo>
                    <a:pt x="193687" y="99816"/>
                  </a:lnTo>
                  <a:lnTo>
                    <a:pt x="230232" y="74573"/>
                  </a:lnTo>
                  <a:lnTo>
                    <a:pt x="269082" y="52648"/>
                  </a:lnTo>
                  <a:lnTo>
                    <a:pt x="310031" y="34245"/>
                  </a:lnTo>
                  <a:lnTo>
                    <a:pt x="352875" y="19573"/>
                  </a:lnTo>
                  <a:lnTo>
                    <a:pt x="397409" y="8836"/>
                  </a:lnTo>
                  <a:lnTo>
                    <a:pt x="443428" y="2243"/>
                  </a:lnTo>
                  <a:lnTo>
                    <a:pt x="490728" y="0"/>
                  </a:lnTo>
                  <a:lnTo>
                    <a:pt x="538012" y="2243"/>
                  </a:lnTo>
                  <a:lnTo>
                    <a:pt x="583988" y="8839"/>
                  </a:lnTo>
                  <a:lnTo>
                    <a:pt x="628454" y="19581"/>
                  </a:lnTo>
                  <a:lnTo>
                    <a:pt x="671210" y="34265"/>
                  </a:lnTo>
                  <a:lnTo>
                    <a:pt x="712055" y="52687"/>
                  </a:lnTo>
                  <a:lnTo>
                    <a:pt x="750787" y="74640"/>
                  </a:lnTo>
                  <a:lnTo>
                    <a:pt x="787206" y="99922"/>
                  </a:lnTo>
                  <a:lnTo>
                    <a:pt x="821110" y="128327"/>
                  </a:lnTo>
                  <a:lnTo>
                    <a:pt x="852299" y="159650"/>
                  </a:lnTo>
                  <a:lnTo>
                    <a:pt x="880571" y="193687"/>
                  </a:lnTo>
                  <a:lnTo>
                    <a:pt x="905726" y="230232"/>
                  </a:lnTo>
                  <a:lnTo>
                    <a:pt x="927562" y="269082"/>
                  </a:lnTo>
                  <a:lnTo>
                    <a:pt x="945879" y="310031"/>
                  </a:lnTo>
                  <a:lnTo>
                    <a:pt x="960476" y="352875"/>
                  </a:lnTo>
                  <a:lnTo>
                    <a:pt x="971150" y="397409"/>
                  </a:lnTo>
                  <a:lnTo>
                    <a:pt x="977703" y="443428"/>
                  </a:lnTo>
                  <a:lnTo>
                    <a:pt x="979931" y="490728"/>
                  </a:lnTo>
                  <a:lnTo>
                    <a:pt x="977703" y="537774"/>
                  </a:lnTo>
                  <a:lnTo>
                    <a:pt x="971150" y="583569"/>
                  </a:lnTo>
                  <a:lnTo>
                    <a:pt x="960476" y="627907"/>
                  </a:lnTo>
                  <a:lnTo>
                    <a:pt x="945879" y="670581"/>
                  </a:lnTo>
                  <a:lnTo>
                    <a:pt x="927562" y="711385"/>
                  </a:lnTo>
                  <a:lnTo>
                    <a:pt x="905726" y="750112"/>
                  </a:lnTo>
                  <a:lnTo>
                    <a:pt x="880571" y="786554"/>
                  </a:lnTo>
                  <a:lnTo>
                    <a:pt x="852299" y="820507"/>
                  </a:lnTo>
                  <a:lnTo>
                    <a:pt x="821110" y="851763"/>
                  </a:lnTo>
                  <a:lnTo>
                    <a:pt x="787206" y="880115"/>
                  </a:lnTo>
                  <a:lnTo>
                    <a:pt x="750787" y="905358"/>
                  </a:lnTo>
                  <a:lnTo>
                    <a:pt x="712055" y="927283"/>
                  </a:lnTo>
                  <a:lnTo>
                    <a:pt x="671210" y="945686"/>
                  </a:lnTo>
                  <a:lnTo>
                    <a:pt x="628454" y="960358"/>
                  </a:lnTo>
                  <a:lnTo>
                    <a:pt x="583988" y="971095"/>
                  </a:lnTo>
                  <a:lnTo>
                    <a:pt x="538012" y="977688"/>
                  </a:lnTo>
                  <a:lnTo>
                    <a:pt x="490728" y="979932"/>
                  </a:lnTo>
                  <a:close/>
                </a:path>
              </a:pathLst>
            </a:custGeom>
            <a:solidFill>
              <a:srgbClr val="AF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32832" y="4654295"/>
              <a:ext cx="981710" cy="980440"/>
            </a:xfrm>
            <a:custGeom>
              <a:avLst/>
              <a:gdLst/>
              <a:ahLst/>
              <a:cxnLst/>
              <a:rect l="l" t="t" r="r" b="b"/>
              <a:pathLst>
                <a:path w="981710" h="980439">
                  <a:moveTo>
                    <a:pt x="490728" y="979932"/>
                  </a:moveTo>
                  <a:lnTo>
                    <a:pt x="443681" y="977688"/>
                  </a:lnTo>
                  <a:lnTo>
                    <a:pt x="397884" y="971092"/>
                  </a:lnTo>
                  <a:lnTo>
                    <a:pt x="353540" y="960350"/>
                  </a:lnTo>
                  <a:lnTo>
                    <a:pt x="310854" y="945666"/>
                  </a:lnTo>
                  <a:lnTo>
                    <a:pt x="270031" y="927244"/>
                  </a:lnTo>
                  <a:lnTo>
                    <a:pt x="231277" y="905291"/>
                  </a:lnTo>
                  <a:lnTo>
                    <a:pt x="194794" y="880009"/>
                  </a:lnTo>
                  <a:lnTo>
                    <a:pt x="160789" y="851604"/>
                  </a:lnTo>
                  <a:lnTo>
                    <a:pt x="129466" y="820281"/>
                  </a:lnTo>
                  <a:lnTo>
                    <a:pt x="101030" y="786244"/>
                  </a:lnTo>
                  <a:lnTo>
                    <a:pt x="75685" y="749699"/>
                  </a:lnTo>
                  <a:lnTo>
                    <a:pt x="53636" y="710849"/>
                  </a:lnTo>
                  <a:lnTo>
                    <a:pt x="35088" y="669900"/>
                  </a:lnTo>
                  <a:lnTo>
                    <a:pt x="20245" y="627056"/>
                  </a:lnTo>
                  <a:lnTo>
                    <a:pt x="9313" y="582522"/>
                  </a:lnTo>
                  <a:lnTo>
                    <a:pt x="2497" y="536503"/>
                  </a:lnTo>
                  <a:lnTo>
                    <a:pt x="0" y="489204"/>
                  </a:lnTo>
                  <a:lnTo>
                    <a:pt x="2497" y="442157"/>
                  </a:lnTo>
                  <a:lnTo>
                    <a:pt x="9313" y="396362"/>
                  </a:lnTo>
                  <a:lnTo>
                    <a:pt x="20245" y="352024"/>
                  </a:lnTo>
                  <a:lnTo>
                    <a:pt x="35088" y="309350"/>
                  </a:lnTo>
                  <a:lnTo>
                    <a:pt x="53636" y="268546"/>
                  </a:lnTo>
                  <a:lnTo>
                    <a:pt x="75685" y="229820"/>
                  </a:lnTo>
                  <a:lnTo>
                    <a:pt x="101030" y="193377"/>
                  </a:lnTo>
                  <a:lnTo>
                    <a:pt x="129466" y="159424"/>
                  </a:lnTo>
                  <a:lnTo>
                    <a:pt x="160789" y="128168"/>
                  </a:lnTo>
                  <a:lnTo>
                    <a:pt x="194794" y="99816"/>
                  </a:lnTo>
                  <a:lnTo>
                    <a:pt x="231277" y="74573"/>
                  </a:lnTo>
                  <a:lnTo>
                    <a:pt x="270031" y="52648"/>
                  </a:lnTo>
                  <a:lnTo>
                    <a:pt x="310854" y="34245"/>
                  </a:lnTo>
                  <a:lnTo>
                    <a:pt x="353540" y="19573"/>
                  </a:lnTo>
                  <a:lnTo>
                    <a:pt x="397884" y="8836"/>
                  </a:lnTo>
                  <a:lnTo>
                    <a:pt x="443681" y="2243"/>
                  </a:lnTo>
                  <a:lnTo>
                    <a:pt x="490728" y="0"/>
                  </a:lnTo>
                  <a:lnTo>
                    <a:pt x="538027" y="2243"/>
                  </a:lnTo>
                  <a:lnTo>
                    <a:pt x="584046" y="8839"/>
                  </a:lnTo>
                  <a:lnTo>
                    <a:pt x="628580" y="19581"/>
                  </a:lnTo>
                  <a:lnTo>
                    <a:pt x="671424" y="34265"/>
                  </a:lnTo>
                  <a:lnTo>
                    <a:pt x="712373" y="52687"/>
                  </a:lnTo>
                  <a:lnTo>
                    <a:pt x="751223" y="74640"/>
                  </a:lnTo>
                  <a:lnTo>
                    <a:pt x="787768" y="99922"/>
                  </a:lnTo>
                  <a:lnTo>
                    <a:pt x="821805" y="128327"/>
                  </a:lnTo>
                  <a:lnTo>
                    <a:pt x="853128" y="159650"/>
                  </a:lnTo>
                  <a:lnTo>
                    <a:pt x="881533" y="193687"/>
                  </a:lnTo>
                  <a:lnTo>
                    <a:pt x="906815" y="230232"/>
                  </a:lnTo>
                  <a:lnTo>
                    <a:pt x="928768" y="269082"/>
                  </a:lnTo>
                  <a:lnTo>
                    <a:pt x="947190" y="310031"/>
                  </a:lnTo>
                  <a:lnTo>
                    <a:pt x="961874" y="352875"/>
                  </a:lnTo>
                  <a:lnTo>
                    <a:pt x="972616" y="397409"/>
                  </a:lnTo>
                  <a:lnTo>
                    <a:pt x="979212" y="443428"/>
                  </a:lnTo>
                  <a:lnTo>
                    <a:pt x="981456" y="490728"/>
                  </a:lnTo>
                  <a:lnTo>
                    <a:pt x="979212" y="537774"/>
                  </a:lnTo>
                  <a:lnTo>
                    <a:pt x="972616" y="583569"/>
                  </a:lnTo>
                  <a:lnTo>
                    <a:pt x="961874" y="627907"/>
                  </a:lnTo>
                  <a:lnTo>
                    <a:pt x="947190" y="670581"/>
                  </a:lnTo>
                  <a:lnTo>
                    <a:pt x="928768" y="711385"/>
                  </a:lnTo>
                  <a:lnTo>
                    <a:pt x="906815" y="750112"/>
                  </a:lnTo>
                  <a:lnTo>
                    <a:pt x="881533" y="786554"/>
                  </a:lnTo>
                  <a:lnTo>
                    <a:pt x="853128" y="820507"/>
                  </a:lnTo>
                  <a:lnTo>
                    <a:pt x="821805" y="851763"/>
                  </a:lnTo>
                  <a:lnTo>
                    <a:pt x="787768" y="880115"/>
                  </a:lnTo>
                  <a:lnTo>
                    <a:pt x="751223" y="905358"/>
                  </a:lnTo>
                  <a:lnTo>
                    <a:pt x="712373" y="927283"/>
                  </a:lnTo>
                  <a:lnTo>
                    <a:pt x="671424" y="945686"/>
                  </a:lnTo>
                  <a:lnTo>
                    <a:pt x="628580" y="960358"/>
                  </a:lnTo>
                  <a:lnTo>
                    <a:pt x="584046" y="971095"/>
                  </a:lnTo>
                  <a:lnTo>
                    <a:pt x="538027" y="977688"/>
                  </a:lnTo>
                  <a:lnTo>
                    <a:pt x="490728" y="979932"/>
                  </a:lnTo>
                  <a:close/>
                </a:path>
              </a:pathLst>
            </a:custGeom>
            <a:solidFill>
              <a:srgbClr val="2A80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10700" y="4654295"/>
              <a:ext cx="980440" cy="980440"/>
            </a:xfrm>
            <a:custGeom>
              <a:avLst/>
              <a:gdLst/>
              <a:ahLst/>
              <a:cxnLst/>
              <a:rect l="l" t="t" r="r" b="b"/>
              <a:pathLst>
                <a:path w="980440" h="980439">
                  <a:moveTo>
                    <a:pt x="490728" y="979932"/>
                  </a:moveTo>
                  <a:lnTo>
                    <a:pt x="443428" y="977688"/>
                  </a:lnTo>
                  <a:lnTo>
                    <a:pt x="397409" y="971092"/>
                  </a:lnTo>
                  <a:lnTo>
                    <a:pt x="352875" y="960350"/>
                  </a:lnTo>
                  <a:lnTo>
                    <a:pt x="310031" y="945666"/>
                  </a:lnTo>
                  <a:lnTo>
                    <a:pt x="269082" y="927244"/>
                  </a:lnTo>
                  <a:lnTo>
                    <a:pt x="230232" y="905291"/>
                  </a:lnTo>
                  <a:lnTo>
                    <a:pt x="193687" y="880009"/>
                  </a:lnTo>
                  <a:lnTo>
                    <a:pt x="159650" y="851604"/>
                  </a:lnTo>
                  <a:lnTo>
                    <a:pt x="128327" y="820281"/>
                  </a:lnTo>
                  <a:lnTo>
                    <a:pt x="99922" y="786244"/>
                  </a:lnTo>
                  <a:lnTo>
                    <a:pt x="74640" y="749699"/>
                  </a:lnTo>
                  <a:lnTo>
                    <a:pt x="52687" y="710849"/>
                  </a:lnTo>
                  <a:lnTo>
                    <a:pt x="34265" y="669900"/>
                  </a:lnTo>
                  <a:lnTo>
                    <a:pt x="19581" y="627056"/>
                  </a:lnTo>
                  <a:lnTo>
                    <a:pt x="8839" y="582522"/>
                  </a:lnTo>
                  <a:lnTo>
                    <a:pt x="2243" y="536503"/>
                  </a:lnTo>
                  <a:lnTo>
                    <a:pt x="0" y="489204"/>
                  </a:lnTo>
                  <a:lnTo>
                    <a:pt x="2243" y="442157"/>
                  </a:lnTo>
                  <a:lnTo>
                    <a:pt x="8839" y="396362"/>
                  </a:lnTo>
                  <a:lnTo>
                    <a:pt x="19581" y="352024"/>
                  </a:lnTo>
                  <a:lnTo>
                    <a:pt x="34265" y="309350"/>
                  </a:lnTo>
                  <a:lnTo>
                    <a:pt x="52687" y="268546"/>
                  </a:lnTo>
                  <a:lnTo>
                    <a:pt x="74640" y="229820"/>
                  </a:lnTo>
                  <a:lnTo>
                    <a:pt x="99922" y="193377"/>
                  </a:lnTo>
                  <a:lnTo>
                    <a:pt x="128327" y="159424"/>
                  </a:lnTo>
                  <a:lnTo>
                    <a:pt x="159650" y="128168"/>
                  </a:lnTo>
                  <a:lnTo>
                    <a:pt x="193687" y="99816"/>
                  </a:lnTo>
                  <a:lnTo>
                    <a:pt x="230232" y="74573"/>
                  </a:lnTo>
                  <a:lnTo>
                    <a:pt x="269082" y="52648"/>
                  </a:lnTo>
                  <a:lnTo>
                    <a:pt x="310031" y="34245"/>
                  </a:lnTo>
                  <a:lnTo>
                    <a:pt x="352875" y="19573"/>
                  </a:lnTo>
                  <a:lnTo>
                    <a:pt x="397409" y="8836"/>
                  </a:lnTo>
                  <a:lnTo>
                    <a:pt x="443428" y="2243"/>
                  </a:lnTo>
                  <a:lnTo>
                    <a:pt x="490728" y="0"/>
                  </a:lnTo>
                  <a:lnTo>
                    <a:pt x="537774" y="2243"/>
                  </a:lnTo>
                  <a:lnTo>
                    <a:pt x="583569" y="8839"/>
                  </a:lnTo>
                  <a:lnTo>
                    <a:pt x="627907" y="19581"/>
                  </a:lnTo>
                  <a:lnTo>
                    <a:pt x="670581" y="34265"/>
                  </a:lnTo>
                  <a:lnTo>
                    <a:pt x="711385" y="52687"/>
                  </a:lnTo>
                  <a:lnTo>
                    <a:pt x="750111" y="74640"/>
                  </a:lnTo>
                  <a:lnTo>
                    <a:pt x="786554" y="99922"/>
                  </a:lnTo>
                  <a:lnTo>
                    <a:pt x="820507" y="128327"/>
                  </a:lnTo>
                  <a:lnTo>
                    <a:pt x="851763" y="159650"/>
                  </a:lnTo>
                  <a:lnTo>
                    <a:pt x="880115" y="193687"/>
                  </a:lnTo>
                  <a:lnTo>
                    <a:pt x="905358" y="230232"/>
                  </a:lnTo>
                  <a:lnTo>
                    <a:pt x="927283" y="269082"/>
                  </a:lnTo>
                  <a:lnTo>
                    <a:pt x="945686" y="310031"/>
                  </a:lnTo>
                  <a:lnTo>
                    <a:pt x="960358" y="352875"/>
                  </a:lnTo>
                  <a:lnTo>
                    <a:pt x="971095" y="397409"/>
                  </a:lnTo>
                  <a:lnTo>
                    <a:pt x="977688" y="443428"/>
                  </a:lnTo>
                  <a:lnTo>
                    <a:pt x="979931" y="490728"/>
                  </a:lnTo>
                  <a:lnTo>
                    <a:pt x="977688" y="537774"/>
                  </a:lnTo>
                  <a:lnTo>
                    <a:pt x="971095" y="583569"/>
                  </a:lnTo>
                  <a:lnTo>
                    <a:pt x="960358" y="627907"/>
                  </a:lnTo>
                  <a:lnTo>
                    <a:pt x="945686" y="670581"/>
                  </a:lnTo>
                  <a:lnTo>
                    <a:pt x="927283" y="711385"/>
                  </a:lnTo>
                  <a:lnTo>
                    <a:pt x="905358" y="750112"/>
                  </a:lnTo>
                  <a:lnTo>
                    <a:pt x="880115" y="786554"/>
                  </a:lnTo>
                  <a:lnTo>
                    <a:pt x="851763" y="820507"/>
                  </a:lnTo>
                  <a:lnTo>
                    <a:pt x="820507" y="851763"/>
                  </a:lnTo>
                  <a:lnTo>
                    <a:pt x="786554" y="880115"/>
                  </a:lnTo>
                  <a:lnTo>
                    <a:pt x="750111" y="905358"/>
                  </a:lnTo>
                  <a:lnTo>
                    <a:pt x="711385" y="927283"/>
                  </a:lnTo>
                  <a:lnTo>
                    <a:pt x="670581" y="945686"/>
                  </a:lnTo>
                  <a:lnTo>
                    <a:pt x="627907" y="960358"/>
                  </a:lnTo>
                  <a:lnTo>
                    <a:pt x="583569" y="971095"/>
                  </a:lnTo>
                  <a:lnTo>
                    <a:pt x="537774" y="977688"/>
                  </a:lnTo>
                  <a:lnTo>
                    <a:pt x="490728" y="979932"/>
                  </a:lnTo>
                  <a:close/>
                </a:path>
              </a:pathLst>
            </a:custGeom>
            <a:solidFill>
              <a:srgbClr val="4B2B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00" y="2697480"/>
              <a:ext cx="868679" cy="8686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19" y="2697480"/>
              <a:ext cx="868679" cy="914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4040" y="4663440"/>
              <a:ext cx="868679" cy="8686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6360" y="4709160"/>
              <a:ext cx="914400" cy="914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960" y="4709160"/>
              <a:ext cx="868679" cy="8686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15475" y="4079414"/>
            <a:ext cx="101600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solidFill>
                  <a:srgbClr val="2A80B8"/>
                </a:solidFill>
                <a:latin typeface="Arial"/>
                <a:cs typeface="Arial"/>
              </a:rPr>
              <a:t>2</a:t>
            </a:r>
            <a:r>
              <a:rPr sz="3500" b="1" spc="-25" dirty="0">
                <a:solidFill>
                  <a:srgbClr val="2A80B8"/>
                </a:solidFill>
                <a:latin typeface="Arial"/>
                <a:cs typeface="Arial"/>
              </a:rPr>
              <a:t>0</a:t>
            </a:r>
            <a:r>
              <a:rPr sz="3500" b="1" spc="10" dirty="0">
                <a:solidFill>
                  <a:srgbClr val="2A80B8"/>
                </a:solidFill>
                <a:latin typeface="Arial"/>
                <a:cs typeface="Arial"/>
              </a:rPr>
              <a:t>1</a:t>
            </a:r>
            <a:r>
              <a:rPr sz="3500" b="1" dirty="0">
                <a:solidFill>
                  <a:srgbClr val="2A80B8"/>
                </a:solidFill>
                <a:latin typeface="Arial"/>
                <a:cs typeface="Arial"/>
              </a:rPr>
              <a:t>3</a:t>
            </a:r>
            <a:endParaRPr sz="3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9075" y="4105261"/>
            <a:ext cx="101600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25" dirty="0">
                <a:solidFill>
                  <a:srgbClr val="BFBFBF"/>
                </a:solidFill>
                <a:latin typeface="Arial"/>
                <a:cs typeface="Arial"/>
              </a:rPr>
              <a:t>2</a:t>
            </a:r>
            <a:r>
              <a:rPr sz="3500" b="1" spc="10" dirty="0">
                <a:solidFill>
                  <a:srgbClr val="BFBFBF"/>
                </a:solidFill>
                <a:latin typeface="Arial"/>
                <a:cs typeface="Arial"/>
              </a:rPr>
              <a:t>01</a:t>
            </a:r>
            <a:r>
              <a:rPr sz="3500" b="1" dirty="0">
                <a:solidFill>
                  <a:srgbClr val="BFBFBF"/>
                </a:solidFill>
                <a:latin typeface="Arial"/>
                <a:cs typeface="Arial"/>
              </a:rPr>
              <a:t>0</a:t>
            </a:r>
            <a:endParaRPr sz="3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5394" y="3897317"/>
            <a:ext cx="1127125" cy="211455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3500" b="1" dirty="0">
                <a:solidFill>
                  <a:srgbClr val="0FA183"/>
                </a:solidFill>
                <a:latin typeface="Arial"/>
                <a:cs typeface="Arial"/>
              </a:rPr>
              <a:t>2012</a:t>
            </a:r>
            <a:endParaRPr sz="3500">
              <a:latin typeface="Arial"/>
              <a:cs typeface="Arial"/>
            </a:endParaRPr>
          </a:p>
          <a:p>
            <a:pPr marL="41275" marR="5080" algn="just">
              <a:lnSpc>
                <a:spcPct val="102400"/>
              </a:lnSpc>
              <a:spcBef>
                <a:spcPts val="490"/>
              </a:spcBef>
            </a:pPr>
            <a:r>
              <a:rPr sz="1200" b="1" spc="90" dirty="0">
                <a:solidFill>
                  <a:srgbClr val="333333"/>
                </a:solidFill>
                <a:latin typeface="Times New Roman"/>
                <a:cs typeface="Times New Roman"/>
              </a:rPr>
              <a:t>The </a:t>
            </a:r>
            <a:r>
              <a:rPr sz="1200" b="1" spc="110" dirty="0">
                <a:solidFill>
                  <a:srgbClr val="333333"/>
                </a:solidFill>
                <a:latin typeface="Times New Roman"/>
                <a:cs typeface="Times New Roman"/>
              </a:rPr>
              <a:t>incentive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p</a:t>
            </a:r>
            <a:r>
              <a:rPr sz="1200" b="1" spc="-1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35" dirty="0">
                <a:solidFill>
                  <a:srgbClr val="333333"/>
                </a:solidFill>
                <a:latin typeface="Times New Roman"/>
                <a:cs typeface="Times New Roman"/>
              </a:rPr>
              <a:t>r</a:t>
            </a:r>
            <a:r>
              <a:rPr sz="1200" b="1" spc="155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r>
              <a:rPr sz="1200" b="1" spc="-14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r</a:t>
            </a:r>
            <a:r>
              <a:rPr sz="1200" b="1" spc="-1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-14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m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w</a:t>
            </a:r>
            <a:r>
              <a:rPr sz="1200" b="1" spc="-1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5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s  s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c r a p p e d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,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10" dirty="0">
                <a:solidFill>
                  <a:srgbClr val="333333"/>
                </a:solidFill>
                <a:latin typeface="Times New Roman"/>
                <a:cs typeface="Times New Roman"/>
              </a:rPr>
              <a:t>resulting </a:t>
            </a:r>
            <a:r>
              <a:rPr sz="1200" b="1" spc="75" dirty="0">
                <a:solidFill>
                  <a:srgbClr val="333333"/>
                </a:solidFill>
                <a:latin typeface="Times New Roman"/>
                <a:cs typeface="Times New Roman"/>
              </a:rPr>
              <a:t>in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0" dirty="0">
                <a:solidFill>
                  <a:srgbClr val="333333"/>
                </a:solidFill>
                <a:latin typeface="Times New Roman"/>
                <a:cs typeface="Times New Roman"/>
              </a:rPr>
              <a:t>70% </a:t>
            </a:r>
            <a:r>
              <a:rPr sz="1200" b="1" spc="55" dirty="0">
                <a:solidFill>
                  <a:srgbClr val="333333"/>
                </a:solidFill>
                <a:latin typeface="Times New Roman"/>
                <a:cs typeface="Times New Roman"/>
              </a:rPr>
              <a:t>reduction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l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 c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t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r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c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vehicle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sales.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72446" y="3730126"/>
            <a:ext cx="1324610" cy="2477135"/>
          </a:xfrm>
          <a:prstGeom prst="rect">
            <a:avLst/>
          </a:prstGeom>
        </p:spPr>
        <p:txBody>
          <a:bodyPr vert="horz" wrap="square" lIns="0" tIns="325755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565"/>
              </a:spcBef>
            </a:pPr>
            <a:r>
              <a:rPr sz="3500" b="1" dirty="0">
                <a:solidFill>
                  <a:srgbClr val="F29A13"/>
                </a:solidFill>
                <a:latin typeface="Arial"/>
                <a:cs typeface="Arial"/>
              </a:rPr>
              <a:t>2015</a:t>
            </a:r>
            <a:endParaRPr sz="3500">
              <a:latin typeface="Arial"/>
              <a:cs typeface="Arial"/>
            </a:endParaRPr>
          </a:p>
          <a:p>
            <a:pPr marL="12700" marR="5080" algn="just">
              <a:lnSpc>
                <a:spcPct val="102299"/>
              </a:lnSpc>
              <a:spcBef>
                <a:spcPts val="850"/>
              </a:spcBef>
            </a:pPr>
            <a:r>
              <a:rPr sz="1200" b="1" spc="55" dirty="0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r>
              <a:rPr sz="1200" b="1" spc="155" dirty="0">
                <a:solidFill>
                  <a:srgbClr val="333333"/>
                </a:solidFill>
                <a:latin typeface="Times New Roman"/>
                <a:cs typeface="Times New Roman"/>
              </a:rPr>
              <a:t>AM</a:t>
            </a:r>
            <a:r>
              <a:rPr sz="1200" b="1" spc="165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-</a:t>
            </a:r>
            <a:r>
              <a:rPr sz="1200" b="1" spc="-16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0" dirty="0">
                <a:solidFill>
                  <a:srgbClr val="333333"/>
                </a:solidFill>
                <a:latin typeface="Times New Roman"/>
                <a:cs typeface="Times New Roman"/>
              </a:rPr>
              <a:t>s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200" b="1" spc="-1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6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150" dirty="0">
                <a:solidFill>
                  <a:srgbClr val="333333"/>
                </a:solidFill>
                <a:latin typeface="Times New Roman"/>
                <a:cs typeface="Times New Roman"/>
              </a:rPr>
              <a:t>em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e  </a:t>
            </a:r>
            <a:r>
              <a:rPr sz="1200" b="1" spc="140" dirty="0">
                <a:solidFill>
                  <a:srgbClr val="333333"/>
                </a:solidFill>
                <a:latin typeface="Times New Roman"/>
                <a:cs typeface="Times New Roman"/>
              </a:rPr>
              <a:t>la</a:t>
            </a:r>
            <a:r>
              <a:rPr sz="1200" b="1" spc="145" dirty="0">
                <a:solidFill>
                  <a:srgbClr val="333333"/>
                </a:solidFill>
                <a:latin typeface="Times New Roman"/>
                <a:cs typeface="Times New Roman"/>
              </a:rPr>
              <a:t>un</a:t>
            </a:r>
            <a:r>
              <a:rPr sz="1200" b="1" spc="135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200" b="1" spc="16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135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5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5" dirty="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sz="1200" b="1" spc="-17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- 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Apr-15 till 31-Mar-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40" dirty="0">
                <a:solidFill>
                  <a:srgbClr val="333333"/>
                </a:solidFill>
                <a:latin typeface="Times New Roman"/>
                <a:cs typeface="Times New Roman"/>
              </a:rPr>
              <a:t>19 by </a:t>
            </a:r>
            <a:r>
              <a:rPr sz="1200" b="1" spc="45" dirty="0">
                <a:solidFill>
                  <a:srgbClr val="333333"/>
                </a:solidFill>
                <a:latin typeface="Times New Roman"/>
                <a:cs typeface="Times New Roman"/>
              </a:rPr>
              <a:t>the </a:t>
            </a:r>
            <a:r>
              <a:rPr sz="1200" b="1" spc="55" dirty="0">
                <a:solidFill>
                  <a:srgbClr val="333333"/>
                </a:solidFill>
                <a:latin typeface="Times New Roman"/>
                <a:cs typeface="Times New Roman"/>
              </a:rPr>
              <a:t>Dept. </a:t>
            </a:r>
            <a:r>
              <a:rPr sz="1200" b="1" spc="35" dirty="0">
                <a:solidFill>
                  <a:srgbClr val="333333"/>
                </a:solidFill>
                <a:latin typeface="Times New Roman"/>
                <a:cs typeface="Times New Roman"/>
              </a:rPr>
              <a:t>of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5" dirty="0">
                <a:solidFill>
                  <a:srgbClr val="333333"/>
                </a:solidFill>
                <a:latin typeface="Times New Roman"/>
                <a:cs typeface="Times New Roman"/>
              </a:rPr>
              <a:t>Heavy </a:t>
            </a:r>
            <a:r>
              <a:rPr sz="1200" b="1" spc="60" dirty="0">
                <a:solidFill>
                  <a:srgbClr val="333333"/>
                </a:solidFill>
                <a:latin typeface="Times New Roman"/>
                <a:cs typeface="Times New Roman"/>
              </a:rPr>
              <a:t>Industries.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-1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l</a:t>
            </a:r>
            <a:r>
              <a:rPr sz="1200" b="1" spc="-11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l</a:t>
            </a:r>
            <a:r>
              <a:rPr sz="1200" b="1" spc="-11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spc="-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200" b="1" spc="-1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-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-1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-1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7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-1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spc="-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-1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-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l  </a:t>
            </a:r>
            <a:r>
              <a:rPr sz="1200" b="1" spc="45" dirty="0">
                <a:solidFill>
                  <a:srgbClr val="333333"/>
                </a:solidFill>
                <a:latin typeface="Times New Roman"/>
                <a:cs typeface="Times New Roman"/>
              </a:rPr>
              <a:t>financial outlay </a:t>
            </a:r>
            <a:r>
              <a:rPr sz="1200" b="1" spc="25" dirty="0">
                <a:solidFill>
                  <a:srgbClr val="333333"/>
                </a:solidFill>
                <a:latin typeface="Times New Roman"/>
                <a:cs typeface="Times New Roman"/>
              </a:rPr>
              <a:t>of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INR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5.29</a:t>
            </a:r>
            <a:r>
              <a:rPr sz="1200" b="1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billion.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3008" y="2599550"/>
            <a:ext cx="1262380" cy="1333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90"/>
              </a:spcBef>
            </a:pP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 </a:t>
            </a:r>
            <a:r>
              <a:rPr sz="1200" b="1" spc="2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200" b="1" spc="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12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200" b="1" spc="1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sz="1200" b="1" spc="1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1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 </a:t>
            </a:r>
            <a:r>
              <a:rPr sz="1200" b="1" spc="-29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r>
              <a:rPr sz="1200" b="1" spc="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spc="8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v</a:t>
            </a:r>
            <a:r>
              <a:rPr sz="1200" b="1" spc="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7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r</a:t>
            </a:r>
            <a:r>
              <a:rPr sz="1200" b="1" spc="8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m</a:t>
            </a:r>
            <a:r>
              <a:rPr sz="1200" b="1" spc="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7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t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u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2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-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200" b="1" spc="3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 </a:t>
            </a:r>
            <a:r>
              <a:rPr sz="1200" b="1" spc="-29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strategy to reward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O E </a:t>
            </a:r>
            <a:r>
              <a:rPr sz="1200" b="1" spc="20" dirty="0">
                <a:solidFill>
                  <a:srgbClr val="333333"/>
                </a:solidFill>
                <a:latin typeface="Times New Roman"/>
                <a:cs typeface="Times New Roman"/>
              </a:rPr>
              <a:t>M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s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w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 t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budget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of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INR 950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billion.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61683" y="2596516"/>
            <a:ext cx="1263015" cy="1335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2400"/>
              </a:lnSpc>
              <a:spcBef>
                <a:spcPts val="85"/>
              </a:spcBef>
            </a:pP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T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h e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 d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 n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5" dirty="0">
                <a:solidFill>
                  <a:srgbClr val="333333"/>
                </a:solidFill>
                <a:latin typeface="Times New Roman"/>
                <a:cs typeface="Times New Roman"/>
              </a:rPr>
              <a:t>government </a:t>
            </a:r>
            <a:r>
              <a:rPr sz="1200" b="1" spc="75" dirty="0">
                <a:solidFill>
                  <a:srgbClr val="333333"/>
                </a:solidFill>
                <a:latin typeface="Times New Roman"/>
                <a:cs typeface="Times New Roman"/>
              </a:rPr>
              <a:t>has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140" dirty="0">
                <a:solidFill>
                  <a:srgbClr val="333333"/>
                </a:solidFill>
                <a:latin typeface="Times New Roman"/>
                <a:cs typeface="Times New Roman"/>
              </a:rPr>
              <a:t>s</a:t>
            </a:r>
            <a:r>
              <a:rPr sz="1200" b="1" spc="14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155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160" dirty="0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sz="1200" b="1" spc="140" dirty="0">
                <a:solidFill>
                  <a:srgbClr val="333333"/>
                </a:solidFill>
                <a:latin typeface="Times New Roman"/>
                <a:cs typeface="Times New Roman"/>
              </a:rPr>
              <a:t>lis</a:t>
            </a:r>
            <a:r>
              <a:rPr sz="1200" b="1" spc="16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-1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-1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4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-14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e  </a:t>
            </a:r>
            <a:r>
              <a:rPr sz="1200" b="1" spc="55" dirty="0">
                <a:solidFill>
                  <a:srgbClr val="333333"/>
                </a:solidFill>
                <a:latin typeface="Times New Roman"/>
                <a:cs typeface="Times New Roman"/>
              </a:rPr>
              <a:t>National Electric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5" dirty="0">
                <a:solidFill>
                  <a:srgbClr val="333333"/>
                </a:solidFill>
                <a:latin typeface="Times New Roman"/>
                <a:cs typeface="Times New Roman"/>
              </a:rPr>
              <a:t>Mobility </a:t>
            </a:r>
            <a:r>
              <a:rPr sz="1200" b="1" spc="60" dirty="0">
                <a:solidFill>
                  <a:srgbClr val="333333"/>
                </a:solidFill>
                <a:latin typeface="Times New Roman"/>
                <a:cs typeface="Times New Roman"/>
              </a:rPr>
              <a:t>Mission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40" dirty="0">
                <a:solidFill>
                  <a:srgbClr val="333333"/>
                </a:solidFill>
                <a:latin typeface="Times New Roman"/>
                <a:cs typeface="Times New Roman"/>
              </a:rPr>
              <a:t>Pla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-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sz="1200" b="1" spc="-17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45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15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160" dirty="0">
                <a:solidFill>
                  <a:srgbClr val="333333"/>
                </a:solidFill>
                <a:latin typeface="Times New Roman"/>
                <a:cs typeface="Times New Roman"/>
              </a:rPr>
              <a:t>M</a:t>
            </a:r>
            <a:r>
              <a:rPr sz="1200" b="1" spc="145" dirty="0">
                <a:solidFill>
                  <a:srgbClr val="333333"/>
                </a:solidFill>
                <a:latin typeface="Times New Roman"/>
                <a:cs typeface="Times New Roman"/>
              </a:rPr>
              <a:t>M</a:t>
            </a:r>
            <a:r>
              <a:rPr sz="1200" b="1" spc="140" dirty="0">
                <a:solidFill>
                  <a:srgbClr val="333333"/>
                </a:solidFill>
                <a:latin typeface="Times New Roman"/>
                <a:cs typeface="Times New Roman"/>
              </a:rPr>
              <a:t>P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) 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2020.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72498" y="2070759"/>
            <a:ext cx="1390015" cy="25317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0"/>
              </a:spcBef>
            </a:pP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F </a:t>
            </a:r>
            <a:r>
              <a:rPr sz="1200" b="1" spc="2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A  </a:t>
            </a:r>
            <a:r>
              <a:rPr sz="1200" b="1" spc="3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20" dirty="0">
                <a:solidFill>
                  <a:srgbClr val="333333"/>
                </a:solidFill>
                <a:latin typeface="Times New Roman"/>
                <a:cs typeface="Times New Roman"/>
              </a:rPr>
              <a:t>M  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E  </a:t>
            </a:r>
            <a:r>
              <a:rPr sz="1200" b="1" spc="3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-  </a:t>
            </a:r>
            <a:r>
              <a:rPr sz="1200" b="1" spc="6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  </a:t>
            </a:r>
            <a:r>
              <a:rPr sz="1200" b="1" spc="5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80"/>
              </a:lnSpc>
              <a:spcBef>
                <a:spcPts val="40"/>
              </a:spcBef>
            </a:pPr>
            <a:r>
              <a:rPr sz="1200" b="1" spc="120" dirty="0">
                <a:solidFill>
                  <a:srgbClr val="333333"/>
                </a:solidFill>
                <a:latin typeface="Times New Roman"/>
                <a:cs typeface="Times New Roman"/>
              </a:rPr>
              <a:t>commenced </a:t>
            </a:r>
            <a:r>
              <a:rPr sz="1200" b="1" spc="105" dirty="0">
                <a:solidFill>
                  <a:srgbClr val="333333"/>
                </a:solidFill>
                <a:latin typeface="Times New Roman"/>
                <a:cs typeface="Times New Roman"/>
              </a:rPr>
              <a:t>from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r>
              <a:rPr sz="1200" b="1" spc="-9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sz="1200" b="1" spc="-9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-</a:t>
            </a:r>
            <a:r>
              <a:rPr sz="1200" b="1" spc="-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-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p</a:t>
            </a:r>
            <a:r>
              <a:rPr sz="1200" b="1" spc="-10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r</a:t>
            </a:r>
            <a:r>
              <a:rPr sz="1200" b="1" spc="-1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-</a:t>
            </a:r>
            <a:r>
              <a:rPr sz="1200" b="1" spc="-10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sz="1200" b="1" spc="-8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9</a:t>
            </a:r>
            <a:r>
              <a:rPr sz="1200" b="1" spc="-7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.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9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sz="1200" b="1" spc="-9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r>
              <a:rPr sz="1200" b="1" spc="-8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e 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u</a:t>
            </a:r>
            <a:r>
              <a:rPr sz="1200" b="1" spc="-2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i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o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 </a:t>
            </a:r>
            <a:r>
              <a:rPr sz="1200" b="1" spc="26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r>
              <a:rPr sz="1200" b="1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i</a:t>
            </a:r>
            <a:r>
              <a:rPr sz="1200" b="1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n</a:t>
            </a:r>
            <a:r>
              <a:rPr sz="1200" b="1" spc="-1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 t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60"/>
              </a:lnSpc>
              <a:spcBef>
                <a:spcPts val="5"/>
              </a:spcBef>
            </a:pPr>
            <a:r>
              <a:rPr sz="1200" b="1" spc="35" dirty="0">
                <a:solidFill>
                  <a:srgbClr val="333333"/>
                </a:solidFill>
                <a:latin typeface="Times New Roman"/>
                <a:cs typeface="Times New Roman"/>
              </a:rPr>
              <a:t>approved </a:t>
            </a:r>
            <a:r>
              <a:rPr sz="1200" b="1" spc="25" dirty="0">
                <a:solidFill>
                  <a:srgbClr val="333333"/>
                </a:solidFill>
                <a:latin typeface="Times New Roman"/>
                <a:cs typeface="Times New Roman"/>
              </a:rPr>
              <a:t>an </a:t>
            </a:r>
            <a:r>
              <a:rPr sz="1200" b="1" spc="35" dirty="0">
                <a:solidFill>
                  <a:srgbClr val="333333"/>
                </a:solidFill>
                <a:latin typeface="Times New Roman"/>
                <a:cs typeface="Times New Roman"/>
              </a:rPr>
              <a:t>outlay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35" dirty="0">
                <a:solidFill>
                  <a:srgbClr val="333333"/>
                </a:solidFill>
                <a:latin typeface="Times New Roman"/>
                <a:cs typeface="Times New Roman"/>
              </a:rPr>
              <a:t>of</a:t>
            </a:r>
            <a:r>
              <a:rPr sz="1200" b="1" spc="100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45" dirty="0">
                <a:solidFill>
                  <a:srgbClr val="333333"/>
                </a:solidFill>
                <a:latin typeface="Times New Roman"/>
                <a:cs typeface="Times New Roman"/>
              </a:rPr>
              <a:t>INR</a:t>
            </a:r>
            <a:r>
              <a:rPr sz="1200" b="1" spc="10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45" dirty="0">
                <a:solidFill>
                  <a:srgbClr val="333333"/>
                </a:solidFill>
                <a:latin typeface="Times New Roman"/>
                <a:cs typeface="Times New Roman"/>
              </a:rPr>
              <a:t>100</a:t>
            </a:r>
            <a:r>
              <a:rPr sz="1200" b="1" spc="114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60" dirty="0">
                <a:solidFill>
                  <a:srgbClr val="333333"/>
                </a:solidFill>
                <a:latin typeface="Times New Roman"/>
                <a:cs typeface="Times New Roman"/>
              </a:rPr>
              <a:t>billion.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80"/>
              </a:lnSpc>
              <a:spcBef>
                <a:spcPts val="5"/>
              </a:spcBef>
            </a:pPr>
            <a:r>
              <a:rPr sz="1200" b="1" spc="85" dirty="0">
                <a:solidFill>
                  <a:srgbClr val="333333"/>
                </a:solidFill>
                <a:latin typeface="Times New Roman"/>
                <a:cs typeface="Times New Roman"/>
              </a:rPr>
              <a:t>Taxes </a:t>
            </a:r>
            <a:r>
              <a:rPr sz="1200" b="1" spc="114" dirty="0">
                <a:solidFill>
                  <a:srgbClr val="333333"/>
                </a:solidFill>
                <a:latin typeface="Times New Roman"/>
                <a:cs typeface="Times New Roman"/>
              </a:rPr>
              <a:t>reduced </a:t>
            </a:r>
            <a:r>
              <a:rPr sz="1200" b="1" spc="70" dirty="0">
                <a:solidFill>
                  <a:srgbClr val="333333"/>
                </a:solidFill>
                <a:latin typeface="Times New Roman"/>
                <a:cs typeface="Times New Roman"/>
              </a:rPr>
              <a:t>to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15" dirty="0">
                <a:solidFill>
                  <a:srgbClr val="333333"/>
                </a:solidFill>
                <a:latin typeface="Times New Roman"/>
                <a:cs typeface="Times New Roman"/>
              </a:rPr>
              <a:t>5%</a:t>
            </a:r>
            <a:r>
              <a:rPr sz="1200" b="1" spc="10" dirty="0">
                <a:solidFill>
                  <a:srgbClr val="333333"/>
                </a:solidFill>
                <a:latin typeface="Times New Roman"/>
                <a:cs typeface="Times New Roman"/>
              </a:rPr>
              <a:t> on</a:t>
            </a:r>
            <a:endParaRPr sz="1200">
              <a:latin typeface="Times New Roman"/>
              <a:cs typeface="Times New Roman"/>
            </a:endParaRPr>
          </a:p>
          <a:p>
            <a:pPr marL="12700" marR="6350" algn="just">
              <a:lnSpc>
                <a:spcPts val="1460"/>
              </a:lnSpc>
              <a:spcBef>
                <a:spcPts val="10"/>
              </a:spcBef>
            </a:pPr>
            <a:r>
              <a:rPr sz="1200" b="1" spc="90" dirty="0">
                <a:solidFill>
                  <a:srgbClr val="333333"/>
                </a:solidFill>
                <a:latin typeface="Times New Roman"/>
                <a:cs typeface="Times New Roman"/>
              </a:rPr>
              <a:t>EVs </a:t>
            </a:r>
            <a:r>
              <a:rPr sz="1200" b="1" spc="95" dirty="0">
                <a:solidFill>
                  <a:srgbClr val="333333"/>
                </a:solidFill>
                <a:latin typeface="Times New Roman"/>
                <a:cs typeface="Times New Roman"/>
              </a:rPr>
              <a:t>and </a:t>
            </a:r>
            <a:r>
              <a:rPr sz="1200" b="1" spc="114" dirty="0">
                <a:solidFill>
                  <a:srgbClr val="333333"/>
                </a:solidFill>
                <a:latin typeface="Times New Roman"/>
                <a:cs typeface="Times New Roman"/>
              </a:rPr>
              <a:t>Electric </a:t>
            </a:r>
            <a:r>
              <a:rPr sz="1200" b="1" spc="-285" dirty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sz="12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Chargers.</a:t>
            </a:r>
            <a:endParaRPr sz="1200">
              <a:latin typeface="Times New Roman"/>
              <a:cs typeface="Times New Roman"/>
            </a:endParaRPr>
          </a:p>
          <a:p>
            <a:pPr marL="205740">
              <a:lnSpc>
                <a:spcPct val="100000"/>
              </a:lnSpc>
              <a:spcBef>
                <a:spcPts val="770"/>
              </a:spcBef>
            </a:pPr>
            <a:r>
              <a:rPr sz="3500" b="1" dirty="0">
                <a:solidFill>
                  <a:srgbClr val="4B2B50"/>
                </a:solidFill>
                <a:latin typeface="Arial"/>
                <a:cs typeface="Arial"/>
              </a:rPr>
              <a:t>2019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-5333" y="774954"/>
            <a:ext cx="10700385" cy="6014085"/>
            <a:chOff x="-5333" y="774954"/>
            <a:chExt cx="10700385" cy="6014085"/>
          </a:xfrm>
        </p:grpSpPr>
        <p:sp>
          <p:nvSpPr>
            <p:cNvPr id="22" name="object 22"/>
            <p:cNvSpPr/>
            <p:nvPr/>
          </p:nvSpPr>
          <p:spPr>
            <a:xfrm>
              <a:off x="0" y="914400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9425939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25939" y="0"/>
                  </a:lnTo>
                  <a:lnTo>
                    <a:pt x="9425939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915924"/>
              <a:ext cx="9425940" cy="536575"/>
            </a:xfrm>
            <a:custGeom>
              <a:avLst/>
              <a:gdLst/>
              <a:ahLst/>
              <a:cxnLst/>
              <a:rect l="l" t="t" r="r" b="b"/>
              <a:pathLst>
                <a:path w="9425940" h="536575">
                  <a:moveTo>
                    <a:pt x="0" y="0"/>
                  </a:moveTo>
                  <a:lnTo>
                    <a:pt x="9425939" y="0"/>
                  </a:lnTo>
                  <a:lnTo>
                    <a:pt x="9425939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19" y="914400"/>
              <a:ext cx="8321039" cy="5486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594847" y="914400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94488" y="536448"/>
                  </a:moveTo>
                  <a:lnTo>
                    <a:pt x="0" y="536448"/>
                  </a:lnTo>
                  <a:lnTo>
                    <a:pt x="0" y="0"/>
                  </a:lnTo>
                  <a:lnTo>
                    <a:pt x="94488" y="0"/>
                  </a:lnTo>
                  <a:lnTo>
                    <a:pt x="94488" y="536448"/>
                  </a:lnTo>
                  <a:close/>
                </a:path>
              </a:pathLst>
            </a:custGeom>
            <a:solidFill>
              <a:srgbClr val="1DCF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94847" y="915924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0" y="0"/>
                  </a:moveTo>
                  <a:lnTo>
                    <a:pt x="94488" y="0"/>
                  </a:lnTo>
                  <a:lnTo>
                    <a:pt x="94488" y="536447"/>
                  </a:lnTo>
                  <a:lnTo>
                    <a:pt x="0" y="53644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89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95" y="780288"/>
              <a:ext cx="10678795" cy="6003290"/>
            </a:xfrm>
            <a:custGeom>
              <a:avLst/>
              <a:gdLst/>
              <a:ahLst/>
              <a:cxnLst/>
              <a:rect l="l" t="t" r="r" b="b"/>
              <a:pathLst>
                <a:path w="10678795" h="6003290">
                  <a:moveTo>
                    <a:pt x="0" y="0"/>
                  </a:moveTo>
                  <a:lnTo>
                    <a:pt x="10678668" y="0"/>
                  </a:lnTo>
                  <a:lnTo>
                    <a:pt x="10678668" y="6003035"/>
                  </a:lnTo>
                  <a:lnTo>
                    <a:pt x="0" y="600303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1837</vt:lpstr>
      <vt:lpstr>PowerPoint Presentation</vt:lpstr>
      <vt:lpstr>PowerPoint Presentation</vt:lpstr>
      <vt:lpstr>PowerPoint Presentation</vt:lpstr>
      <vt:lpstr>GOVERNMENT  INITIATIVE AND  POLICIES</vt:lpstr>
      <vt:lpstr>PowerPoint Presentation</vt:lpstr>
      <vt:lpstr>Electric Vehicle  Market In India</vt:lpstr>
      <vt:lpstr>PowerPoint Presentation</vt:lpstr>
      <vt:lpstr>Key Players of the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1.pptx</dc:title>
  <dc:creator>maheshreddy</dc:creator>
  <cp:lastModifiedBy>kandhadimaheshreddy@gmail.com</cp:lastModifiedBy>
  <cp:revision>1</cp:revision>
  <dcterms:created xsi:type="dcterms:W3CDTF">2023-04-19T17:22:03Z</dcterms:created>
  <dcterms:modified xsi:type="dcterms:W3CDTF">2023-04-19T17:23:35Z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2023-04-19T00:00:00Z</vt:filetime>
  </property>
  <property fmtid="{D5CDD505-2E9C-101B-9397-08002B2CF9AE}" pid="3" name="LastSaved">
    <vt:filetime>2023-04-19T00:00:00Z</vt:filetime>
  </property>
</Properties>
</file>